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  <p:sldMasterId id="2147483712" r:id="rId4"/>
  </p:sldMasterIdLst>
  <p:notesMasterIdLst>
    <p:notesMasterId r:id="rId41"/>
  </p:notesMasterIdLst>
  <p:sldIdLst>
    <p:sldId id="393" r:id="rId5"/>
    <p:sldId id="374" r:id="rId6"/>
    <p:sldId id="375" r:id="rId7"/>
    <p:sldId id="259" r:id="rId8"/>
    <p:sldId id="260" r:id="rId9"/>
    <p:sldId id="328" r:id="rId10"/>
    <p:sldId id="333" r:id="rId11"/>
    <p:sldId id="332" r:id="rId12"/>
    <p:sldId id="334" r:id="rId13"/>
    <p:sldId id="399" r:id="rId14"/>
    <p:sldId id="336" r:id="rId15"/>
    <p:sldId id="337" r:id="rId16"/>
    <p:sldId id="338" r:id="rId17"/>
    <p:sldId id="341" r:id="rId18"/>
    <p:sldId id="344" r:id="rId19"/>
    <p:sldId id="345" r:id="rId20"/>
    <p:sldId id="348" r:id="rId21"/>
    <p:sldId id="349" r:id="rId22"/>
    <p:sldId id="350" r:id="rId23"/>
    <p:sldId id="351" r:id="rId24"/>
    <p:sldId id="352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94" r:id="rId39"/>
    <p:sldId id="3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32757B-BC11-4FE3-85F4-2AE2B1EA14D7}">
      <dgm:prSet phldrT="[Text]" custT="1"/>
      <dgm:spPr>
        <a:xfrm>
          <a:off x="7545446" y="2979"/>
          <a:ext cx="1596181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برنامه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6C226B5-5D10-4F2B-BCBB-F71C429CAED8}" type="parTrans" cxnId="{63AB94F8-3F4C-429F-B26D-214CDD13A463}">
      <dgm:prSet/>
      <dgm:spPr/>
      <dgm:t>
        <a:bodyPr/>
        <a:lstStyle/>
        <a:p>
          <a:endParaRPr lang="en-US"/>
        </a:p>
      </dgm:t>
    </dgm:pt>
    <dgm:pt modelId="{0B0D0B89-8F99-43F4-AE90-E691EFA3E297}" type="sibTrans" cxnId="{63AB94F8-3F4C-429F-B26D-214CDD13A463}">
      <dgm:prSet/>
      <dgm:spPr/>
      <dgm:t>
        <a:bodyPr/>
        <a:lstStyle/>
        <a:p>
          <a:endParaRPr lang="en-US"/>
        </a:p>
      </dgm:t>
    </dgm:pt>
    <dgm:pt modelId="{00C10F2A-CB66-4733-9234-C23873FB2536}">
      <dgm:prSet phldrT="[Text]" custT="1"/>
      <dgm:spPr>
        <a:xfrm>
          <a:off x="7545446" y="1633879"/>
          <a:ext cx="1596181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مسئول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A91C413F-87C9-48B3-9761-173966276ADF}" type="parTrans" cxnId="{C145DB72-41F7-4FF9-82F7-2DCF2ED728DC}">
      <dgm:prSet/>
      <dgm:spPr/>
      <dgm:t>
        <a:bodyPr/>
        <a:lstStyle/>
        <a:p>
          <a:endParaRPr lang="en-US"/>
        </a:p>
      </dgm:t>
    </dgm:pt>
    <dgm:pt modelId="{DBA97E3C-5D19-4D37-92A1-5290781E810B}" type="sibTrans" cxnId="{C145DB72-41F7-4FF9-82F7-2DCF2ED728DC}">
      <dgm:prSet/>
      <dgm:spPr/>
      <dgm:t>
        <a:bodyPr/>
        <a:lstStyle/>
        <a:p>
          <a:endParaRPr lang="en-US"/>
        </a:p>
      </dgm:t>
    </dgm:pt>
    <dgm:pt modelId="{254871AC-A0EB-4C82-9F62-0B84016C8B50}">
      <dgm:prSet phldrT="[Text]" custT="1"/>
      <dgm:spPr>
        <a:xfrm>
          <a:off x="5595391" y="2979"/>
          <a:ext cx="1681896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1-ارتقای بهره وری</a:t>
          </a:r>
          <a:endParaRPr lang="en-US" sz="18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8756CF6-0359-4C22-9BA9-3A0FB2D0E0FF}" type="parTrans" cxnId="{14DEB9D7-0C5F-4BEB-A17D-8F10908632E7}">
      <dgm:prSet/>
      <dgm:spPr/>
      <dgm:t>
        <a:bodyPr/>
        <a:lstStyle/>
        <a:p>
          <a:endParaRPr lang="en-US"/>
        </a:p>
      </dgm:t>
    </dgm:pt>
    <dgm:pt modelId="{9F4C0C00-2957-43AA-9241-ED59ADBED921}" type="sibTrans" cxnId="{14DEB9D7-0C5F-4BEB-A17D-8F10908632E7}">
      <dgm:prSet/>
      <dgm:spPr/>
      <dgm:t>
        <a:bodyPr/>
        <a:lstStyle/>
        <a:p>
          <a:endParaRPr lang="en-US"/>
        </a:p>
      </dgm:t>
    </dgm:pt>
    <dgm:pt modelId="{E7080D9C-D02D-4F1E-A259-FD74F525703F}">
      <dgm:prSet phldrT="[Text]" custT="1"/>
      <dgm:spPr>
        <a:xfrm>
          <a:off x="5596213" y="1633879"/>
          <a:ext cx="1680254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D31E2F6-D566-4228-973F-8E09BA5A2C3B}" type="parTrans" cxnId="{70C59282-9CBD-4D06-9AFE-E0E55A6E6321}">
      <dgm:prSet/>
      <dgm:spPr/>
      <dgm:t>
        <a:bodyPr/>
        <a:lstStyle/>
        <a:p>
          <a:endParaRPr lang="en-US"/>
        </a:p>
      </dgm:t>
    </dgm:pt>
    <dgm:pt modelId="{CB691B7D-2218-4442-B400-9817D31A32FD}" type="sibTrans" cxnId="{70C59282-9CBD-4D06-9AFE-E0E55A6E6321}">
      <dgm:prSet/>
      <dgm:spPr/>
      <dgm:t>
        <a:bodyPr/>
        <a:lstStyle/>
        <a:p>
          <a:endParaRPr lang="en-US"/>
        </a:p>
      </dgm:t>
    </dgm:pt>
    <dgm:pt modelId="{46AB2A1A-FD89-4259-BF36-CCE3A5A6FC07}">
      <dgm:prSet phldrT="[Text]" custT="1"/>
      <dgm:spPr>
        <a:xfrm>
          <a:off x="2371" y="2979"/>
          <a:ext cx="1596181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4-برقراری انضباط ملی در بخش عمومی و قطع وابستگی بودجه به نفت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233358ED-75D9-4FA2-9E99-037C289F1446}" type="parTrans" cxnId="{12E34572-1BE4-4552-9785-E9F79DA87BDF}">
      <dgm:prSet/>
      <dgm:spPr/>
      <dgm:t>
        <a:bodyPr/>
        <a:lstStyle/>
        <a:p>
          <a:endParaRPr lang="en-US"/>
        </a:p>
      </dgm:t>
    </dgm:pt>
    <dgm:pt modelId="{75340758-CC13-4990-BB54-A05954D22589}" type="sibTrans" cxnId="{12E34572-1BE4-4552-9785-E9F79DA87BDF}">
      <dgm:prSet/>
      <dgm:spPr/>
      <dgm:t>
        <a:bodyPr/>
        <a:lstStyle/>
        <a:p>
          <a:endParaRPr lang="en-US"/>
        </a:p>
      </dgm:t>
    </dgm:pt>
    <dgm:pt modelId="{2C209239-7D25-4E81-831E-1D7FE6EF7C19}">
      <dgm:prSet phldrT="[Text]" custT="1"/>
      <dgm:spPr>
        <a:xfrm>
          <a:off x="2371" y="1633879"/>
          <a:ext cx="1596181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8DB034D-83D5-448E-8BD1-93A9BE2D7F88}" type="parTrans" cxnId="{B5559754-83B3-42B8-AD13-8332A58E564E}">
      <dgm:prSet/>
      <dgm:spPr/>
      <dgm:t>
        <a:bodyPr/>
        <a:lstStyle/>
        <a:p>
          <a:endParaRPr lang="en-US"/>
        </a:p>
      </dgm:t>
    </dgm:pt>
    <dgm:pt modelId="{AD987791-9116-423B-86D7-533F29023C15}" type="sibTrans" cxnId="{B5559754-83B3-42B8-AD13-8332A58E564E}">
      <dgm:prSet/>
      <dgm:spPr/>
      <dgm:t>
        <a:bodyPr/>
        <a:lstStyle/>
        <a:p>
          <a:endParaRPr lang="en-US"/>
        </a:p>
      </dgm:t>
    </dgm:pt>
    <dgm:pt modelId="{980BAD3F-DFF4-48BF-82D0-3E93F7D480EE}">
      <dgm:prSet custT="1"/>
      <dgm:spPr>
        <a:xfrm>
          <a:off x="3731051" y="1633879"/>
          <a:ext cx="1596181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 و دارایی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975EEC9-F5F9-4542-A8C9-7ED85C82364C}" type="parTrans" cxnId="{092EB0AD-86A3-4F7E-AB00-218F45F74A36}">
      <dgm:prSet/>
      <dgm:spPr/>
      <dgm:t>
        <a:bodyPr/>
        <a:lstStyle/>
        <a:p>
          <a:endParaRPr lang="en-US"/>
        </a:p>
      </dgm:t>
    </dgm:pt>
    <dgm:pt modelId="{9A489C6C-8B76-4E49-8B3F-E42FBE861A9B}" type="sibTrans" cxnId="{092EB0AD-86A3-4F7E-AB00-218F45F74A36}">
      <dgm:prSet/>
      <dgm:spPr/>
      <dgm:t>
        <a:bodyPr/>
        <a:lstStyle/>
        <a:p>
          <a:endParaRPr lang="en-US"/>
        </a:p>
      </dgm:t>
    </dgm:pt>
    <dgm:pt modelId="{74B44D70-5588-4551-99D8-0B997A53B765}">
      <dgm:prSet custT="1"/>
      <dgm:spPr>
        <a:xfrm>
          <a:off x="1866711" y="2979"/>
          <a:ext cx="1596181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3-عدالت بنیان کردن اقتصاد و توسعه عدالت اجتماعی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C04FFB6-1E62-4A3C-8540-C27A1AD74798}" type="parTrans" cxnId="{AC97B5FE-F4AD-459F-B778-05733908A17C}">
      <dgm:prSet/>
      <dgm:spPr/>
      <dgm:t>
        <a:bodyPr/>
        <a:lstStyle/>
        <a:p>
          <a:endParaRPr lang="en-US"/>
        </a:p>
      </dgm:t>
    </dgm:pt>
    <dgm:pt modelId="{9AD427CB-761E-489C-9108-B3507D7848FD}" type="sibTrans" cxnId="{AC97B5FE-F4AD-459F-B778-05733908A17C}">
      <dgm:prSet/>
      <dgm:spPr/>
      <dgm:t>
        <a:bodyPr/>
        <a:lstStyle/>
        <a:p>
          <a:endParaRPr lang="en-US"/>
        </a:p>
      </dgm:t>
    </dgm:pt>
    <dgm:pt modelId="{75AA0ECE-C376-461A-AC6C-18C2AF3B43F4}">
      <dgm:prSet custT="1"/>
      <dgm:spPr>
        <a:xfrm>
          <a:off x="3731051" y="2979"/>
          <a:ext cx="1596181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2-پیشبرد برون گرایی اقتصاد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0F5CF9E-DFF3-4793-8EDC-88B7AAAEE2F8}" type="parTrans" cxnId="{4209A6C3-4A80-476E-A699-2E249B6C0CC9}">
      <dgm:prSet/>
      <dgm:spPr/>
      <dgm:t>
        <a:bodyPr/>
        <a:lstStyle/>
        <a:p>
          <a:endParaRPr lang="en-US"/>
        </a:p>
      </dgm:t>
    </dgm:pt>
    <dgm:pt modelId="{23D07910-1166-45D5-9B41-8D80C3BB4002}" type="sibTrans" cxnId="{4209A6C3-4A80-476E-A699-2E249B6C0CC9}">
      <dgm:prSet/>
      <dgm:spPr/>
      <dgm:t>
        <a:bodyPr/>
        <a:lstStyle/>
        <a:p>
          <a:endParaRPr lang="en-US"/>
        </a:p>
      </dgm:t>
    </dgm:pt>
    <dgm:pt modelId="{7C562031-11B0-4B05-A392-169ECE1D0B60}">
      <dgm:prSet custT="1"/>
      <dgm:spPr>
        <a:xfrm>
          <a:off x="1866711" y="1633879"/>
          <a:ext cx="1596181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تعاون ، کار ورفاه اجتماعی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440A7D5-63D1-41AF-BFE4-29F84AF503A5}" type="parTrans" cxnId="{B91A4597-015A-4480-8EA4-2673151F4D0C}">
      <dgm:prSet/>
      <dgm:spPr/>
      <dgm:t>
        <a:bodyPr/>
        <a:lstStyle/>
        <a:p>
          <a:endParaRPr lang="en-US"/>
        </a:p>
      </dgm:t>
    </dgm:pt>
    <dgm:pt modelId="{D93580C3-1E08-4E86-8808-BEEBBC52ECDC}" type="sibTrans" cxnId="{B91A4597-015A-4480-8EA4-2673151F4D0C}">
      <dgm:prSet/>
      <dgm:spPr/>
      <dgm:t>
        <a:bodyPr/>
        <a:lstStyle/>
        <a:p>
          <a:endParaRPr lang="en-US"/>
        </a:p>
      </dgm:t>
    </dgm:pt>
    <dgm:pt modelId="{E744880C-4DC5-4926-A231-7BD35C197E09}">
      <dgm:prSet custT="1"/>
      <dgm:spPr>
        <a:xfrm>
          <a:off x="7545446" y="3264779"/>
          <a:ext cx="1596181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های همکار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8337FDD-B892-4B4A-BBB8-9C57182A48E2}" type="parTrans" cxnId="{AB598425-EF47-4928-A355-6DD0D6D6150A}">
      <dgm:prSet/>
      <dgm:spPr/>
      <dgm:t>
        <a:bodyPr/>
        <a:lstStyle/>
        <a:p>
          <a:endParaRPr lang="en-US"/>
        </a:p>
      </dgm:t>
    </dgm:pt>
    <dgm:pt modelId="{D1B68FD1-529C-420C-AE2C-2CA5C80CF3DC}" type="sibTrans" cxnId="{AB598425-EF47-4928-A355-6DD0D6D6150A}">
      <dgm:prSet/>
      <dgm:spPr/>
      <dgm:t>
        <a:bodyPr/>
        <a:lstStyle/>
        <a:p>
          <a:endParaRPr lang="en-US"/>
        </a:p>
      </dgm:t>
    </dgm:pt>
    <dgm:pt modelId="{5C91C4BB-618B-490B-9775-1A9231650457}">
      <dgm:prSet custT="1"/>
      <dgm:spPr>
        <a:xfrm>
          <a:off x="5596213" y="3264779"/>
          <a:ext cx="1680254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نفت ، وزارت نیرو، وزارت صنعت و معدن و تجارت ، بانک مرکزی ، </a:t>
          </a:r>
          <a:r>
            <a:rPr lang="fa-IR" sz="18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کشاورزی، </a:t>
          </a:r>
          <a:r>
            <a:rPr lang="fa-IR" sz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معاونت اجرایی رییس جمهور</a:t>
          </a:r>
          <a:endParaRPr lang="en-US" sz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6950D73-F45F-4732-831A-166D920D8C50}" type="parTrans" cxnId="{B16E815C-F95D-4524-B663-BBE16AFA7457}">
      <dgm:prSet/>
      <dgm:spPr/>
      <dgm:t>
        <a:bodyPr/>
        <a:lstStyle/>
        <a:p>
          <a:endParaRPr lang="en-US"/>
        </a:p>
      </dgm:t>
    </dgm:pt>
    <dgm:pt modelId="{606BC312-6722-4949-B7CB-5A689F1FE2A2}" type="sibTrans" cxnId="{B16E815C-F95D-4524-B663-BBE16AFA7457}">
      <dgm:prSet/>
      <dgm:spPr/>
      <dgm:t>
        <a:bodyPr/>
        <a:lstStyle/>
        <a:p>
          <a:endParaRPr lang="en-US"/>
        </a:p>
      </dgm:t>
    </dgm:pt>
    <dgm:pt modelId="{EA4D8A4A-E520-422C-B95F-2F9BDABA277F}">
      <dgm:prSet custT="1"/>
      <dgm:spPr>
        <a:xfrm>
          <a:off x="3731051" y="3264779"/>
          <a:ext cx="1596181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صنعت، معدن و تجارت، وزارت امور خارجه، وزارت راه و شهرسازی، صندوق توسعه ملی، وزارت نیرو، سازمان میراث فرهنگی</a:t>
          </a:r>
          <a:endParaRPr lang="en-US" sz="14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0C69E83-A0E4-4A58-926F-5A3CD9F3951B}" type="parTrans" cxnId="{75352EAD-C5F0-41AB-8CD2-BAB0F4825A26}">
      <dgm:prSet/>
      <dgm:spPr/>
      <dgm:t>
        <a:bodyPr/>
        <a:lstStyle/>
        <a:p>
          <a:endParaRPr lang="en-US"/>
        </a:p>
      </dgm:t>
    </dgm:pt>
    <dgm:pt modelId="{04730A20-EEAD-45A6-BAE0-D36755A9A80C}" type="sibTrans" cxnId="{75352EAD-C5F0-41AB-8CD2-BAB0F4825A26}">
      <dgm:prSet/>
      <dgm:spPr/>
      <dgm:t>
        <a:bodyPr/>
        <a:lstStyle/>
        <a:p>
          <a:endParaRPr lang="en-US"/>
        </a:p>
      </dgm:t>
    </dgm:pt>
    <dgm:pt modelId="{A34DB586-F83D-4232-BFEF-8B21F4BFCAF2}">
      <dgm:prSet custT="1"/>
      <dgm:spPr>
        <a:xfrm>
          <a:off x="1866711" y="3264779"/>
          <a:ext cx="1596181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کشور، وزارت کشور و کمیته امداد امام خمینی(ره)،</a:t>
          </a:r>
          <a:r>
            <a:rPr lang="fa-IR" sz="16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endParaRPr lang="en-US" sz="16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3431FE0-51C4-4540-9EF4-612A2799DE01}" type="parTrans" cxnId="{2A4AC939-9F12-4BBF-B59A-5941FC4A90D5}">
      <dgm:prSet/>
      <dgm:spPr/>
      <dgm:t>
        <a:bodyPr/>
        <a:lstStyle/>
        <a:p>
          <a:endParaRPr lang="en-US"/>
        </a:p>
      </dgm:t>
    </dgm:pt>
    <dgm:pt modelId="{B50B2F97-988F-4C4C-909C-2E2A5A6A0ABF}" type="sibTrans" cxnId="{2A4AC939-9F12-4BBF-B59A-5941FC4A90D5}">
      <dgm:prSet/>
      <dgm:spPr/>
      <dgm:t>
        <a:bodyPr/>
        <a:lstStyle/>
        <a:p>
          <a:endParaRPr lang="en-US"/>
        </a:p>
      </dgm:t>
    </dgm:pt>
    <dgm:pt modelId="{BB1E3CCE-7887-471F-8AA0-5D9D0B0E85C7}">
      <dgm:prSet custT="1"/>
      <dgm:spPr>
        <a:xfrm>
          <a:off x="2371" y="3264779"/>
          <a:ext cx="1596181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اقتصادی و دارایی و صندوق توسعه ملی</a:t>
          </a:r>
          <a:endParaRPr lang="en-US" sz="14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BEE2D19-1659-4602-8B24-97F001E7FAF1}" type="parTrans" cxnId="{D424685D-368E-4B04-B771-72ACA13B88A6}">
      <dgm:prSet/>
      <dgm:spPr/>
      <dgm:t>
        <a:bodyPr/>
        <a:lstStyle/>
        <a:p>
          <a:endParaRPr lang="en-US"/>
        </a:p>
      </dgm:t>
    </dgm:pt>
    <dgm:pt modelId="{026C7D64-EE60-48DA-B705-D62E8FA10365}" type="sibTrans" cxnId="{D424685D-368E-4B04-B771-72ACA13B88A6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F0EC71-65A0-4F7D-AB47-4C9B5B1764E8}" type="pres">
      <dgm:prSet presAssocID="{5832757B-BC11-4FE3-85F4-2AE2B1EA14D7}" presName="vertOne" presStyleCnt="0"/>
      <dgm:spPr/>
    </dgm:pt>
    <dgm:pt modelId="{F52DC407-1A9F-44EC-AD33-BA319ADAE252}" type="pres">
      <dgm:prSet presAssocID="{5832757B-BC11-4FE3-85F4-2AE2B1EA14D7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23715-A576-4D9E-84BC-3AECAD17E3C8}" type="pres">
      <dgm:prSet presAssocID="{5832757B-BC11-4FE3-85F4-2AE2B1EA14D7}" presName="parTransOne" presStyleCnt="0"/>
      <dgm:spPr/>
    </dgm:pt>
    <dgm:pt modelId="{DAF8DA8E-B7FD-4266-AD36-CF7D2EA1E981}" type="pres">
      <dgm:prSet presAssocID="{5832757B-BC11-4FE3-85F4-2AE2B1EA14D7}" presName="horzOne" presStyleCnt="0"/>
      <dgm:spPr/>
    </dgm:pt>
    <dgm:pt modelId="{36244C04-BAD6-4417-94BA-597AC6856EC6}" type="pres">
      <dgm:prSet presAssocID="{00C10F2A-CB66-4733-9234-C23873FB2536}" presName="vertTwo" presStyleCnt="0"/>
      <dgm:spPr/>
    </dgm:pt>
    <dgm:pt modelId="{5E0FA02D-901C-4761-883E-CEAFF79EB431}" type="pres">
      <dgm:prSet presAssocID="{00C10F2A-CB66-4733-9234-C23873FB2536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1752B-AE98-4767-86D2-82051D5922B9}" type="pres">
      <dgm:prSet presAssocID="{00C10F2A-CB66-4733-9234-C23873FB2536}" presName="parTransTwo" presStyleCnt="0"/>
      <dgm:spPr/>
    </dgm:pt>
    <dgm:pt modelId="{14D922CB-C9BB-43D6-BCD3-C06EF4ADE3E8}" type="pres">
      <dgm:prSet presAssocID="{00C10F2A-CB66-4733-9234-C23873FB2536}" presName="horzTwo" presStyleCnt="0"/>
      <dgm:spPr/>
    </dgm:pt>
    <dgm:pt modelId="{3B6BC3A6-4C83-4840-A1F6-A5D4EF633BD9}" type="pres">
      <dgm:prSet presAssocID="{E744880C-4DC5-4926-A231-7BD35C197E09}" presName="vertThree" presStyleCnt="0"/>
      <dgm:spPr/>
    </dgm:pt>
    <dgm:pt modelId="{E37A5444-8897-470C-B1E4-54F01F1E6255}" type="pres">
      <dgm:prSet presAssocID="{E744880C-4DC5-4926-A231-7BD35C197E09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1055E-0E5F-4A5B-9B2B-FA4C7333EEF3}" type="pres">
      <dgm:prSet presAssocID="{E744880C-4DC5-4926-A231-7BD35C197E09}" presName="horzThree" presStyleCnt="0"/>
      <dgm:spPr/>
    </dgm:pt>
    <dgm:pt modelId="{09C45D96-F213-46A3-9B7D-CFFC6E8AF53B}" type="pres">
      <dgm:prSet presAssocID="{0B0D0B89-8F99-43F4-AE90-E691EFA3E297}" presName="sibSpaceOne" presStyleCnt="0"/>
      <dgm:spPr/>
    </dgm:pt>
    <dgm:pt modelId="{25A5344D-111B-4CFE-B3DC-94F470F74659}" type="pres">
      <dgm:prSet presAssocID="{254871AC-A0EB-4C82-9F62-0B84016C8B50}" presName="vertOne" presStyleCnt="0"/>
      <dgm:spPr/>
    </dgm:pt>
    <dgm:pt modelId="{08CF24A7-8E18-46FF-B6E5-36921CF413EC}" type="pres">
      <dgm:prSet presAssocID="{254871AC-A0EB-4C82-9F62-0B84016C8B50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306B3-6756-47B7-9E7B-2AFC7A106CA0}" type="pres">
      <dgm:prSet presAssocID="{254871AC-A0EB-4C82-9F62-0B84016C8B50}" presName="parTransOne" presStyleCnt="0"/>
      <dgm:spPr/>
    </dgm:pt>
    <dgm:pt modelId="{CEEBE124-DA7A-42B0-8849-303608CCFCC5}" type="pres">
      <dgm:prSet presAssocID="{254871AC-A0EB-4C82-9F62-0B84016C8B50}" presName="horzOne" presStyleCnt="0"/>
      <dgm:spPr/>
    </dgm:pt>
    <dgm:pt modelId="{385906FB-8D1B-41D5-B31D-5FB6DF0B8C15}" type="pres">
      <dgm:prSet presAssocID="{E7080D9C-D02D-4F1E-A259-FD74F525703F}" presName="vertTwo" presStyleCnt="0"/>
      <dgm:spPr/>
    </dgm:pt>
    <dgm:pt modelId="{F3A01D68-97F0-4442-BA6F-5897BF8F1327}" type="pres">
      <dgm:prSet presAssocID="{E7080D9C-D02D-4F1E-A259-FD74F525703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FF768-35C8-4FDB-A970-31785B5332C3}" type="pres">
      <dgm:prSet presAssocID="{E7080D9C-D02D-4F1E-A259-FD74F525703F}" presName="parTransTwo" presStyleCnt="0"/>
      <dgm:spPr/>
    </dgm:pt>
    <dgm:pt modelId="{46B466BC-7CEF-4320-99A1-B72A6655DCA2}" type="pres">
      <dgm:prSet presAssocID="{E7080D9C-D02D-4F1E-A259-FD74F525703F}" presName="horzTwo" presStyleCnt="0"/>
      <dgm:spPr/>
    </dgm:pt>
    <dgm:pt modelId="{DBEF9585-4FA6-480C-B8A9-BEBC4B1276A3}" type="pres">
      <dgm:prSet presAssocID="{5C91C4BB-618B-490B-9775-1A9231650457}" presName="vertThree" presStyleCnt="0"/>
      <dgm:spPr/>
    </dgm:pt>
    <dgm:pt modelId="{52A9814A-ED77-4A8A-8B11-F6AF95E9B2FC}" type="pres">
      <dgm:prSet presAssocID="{5C91C4BB-618B-490B-9775-1A9231650457}" presName="txThree" presStyleLbl="node3" presStyleIdx="1" presStyleCnt="5" custScaleX="105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77820-2D49-4B2F-B9BC-D203D746E064}" type="pres">
      <dgm:prSet presAssocID="{5C91C4BB-618B-490B-9775-1A9231650457}" presName="horzThree" presStyleCnt="0"/>
      <dgm:spPr/>
    </dgm:pt>
    <dgm:pt modelId="{0647DAA0-AC81-478C-A6CB-C0214541C417}" type="pres">
      <dgm:prSet presAssocID="{9F4C0C00-2957-43AA-9241-ED59ADBED921}" presName="sibSpaceOne" presStyleCnt="0"/>
      <dgm:spPr/>
    </dgm:pt>
    <dgm:pt modelId="{A398E153-F0A5-42D2-875D-902FDC1CB3BF}" type="pres">
      <dgm:prSet presAssocID="{75AA0ECE-C376-461A-AC6C-18C2AF3B43F4}" presName="vertOne" presStyleCnt="0"/>
      <dgm:spPr/>
    </dgm:pt>
    <dgm:pt modelId="{301C3D67-F2EE-48EC-8E1F-B9D9C25EC58B}" type="pres">
      <dgm:prSet presAssocID="{75AA0ECE-C376-461A-AC6C-18C2AF3B43F4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0D060-A5E6-4F2F-9325-965B5D3C2D0B}" type="pres">
      <dgm:prSet presAssocID="{75AA0ECE-C376-461A-AC6C-18C2AF3B43F4}" presName="parTransOne" presStyleCnt="0"/>
      <dgm:spPr/>
    </dgm:pt>
    <dgm:pt modelId="{6612096F-5239-4C29-95AE-BFC88CFCE2D9}" type="pres">
      <dgm:prSet presAssocID="{75AA0ECE-C376-461A-AC6C-18C2AF3B43F4}" presName="horzOne" presStyleCnt="0"/>
      <dgm:spPr/>
    </dgm:pt>
    <dgm:pt modelId="{745FA7CE-3F09-436F-A3F7-6183260AE397}" type="pres">
      <dgm:prSet presAssocID="{980BAD3F-DFF4-48BF-82D0-3E93F7D480EE}" presName="vertTwo" presStyleCnt="0"/>
      <dgm:spPr/>
    </dgm:pt>
    <dgm:pt modelId="{7A853256-DF69-49D2-8263-47B0FC711821}" type="pres">
      <dgm:prSet presAssocID="{980BAD3F-DFF4-48BF-82D0-3E93F7D480EE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AA366-882C-45B2-BBDE-6666506C510E}" type="pres">
      <dgm:prSet presAssocID="{980BAD3F-DFF4-48BF-82D0-3E93F7D480EE}" presName="parTransTwo" presStyleCnt="0"/>
      <dgm:spPr/>
    </dgm:pt>
    <dgm:pt modelId="{7E90E6F7-9893-4E9C-AC4A-79C865263878}" type="pres">
      <dgm:prSet presAssocID="{980BAD3F-DFF4-48BF-82D0-3E93F7D480EE}" presName="horzTwo" presStyleCnt="0"/>
      <dgm:spPr/>
    </dgm:pt>
    <dgm:pt modelId="{8AE87A07-377E-40B3-92AC-B07E69530835}" type="pres">
      <dgm:prSet presAssocID="{EA4D8A4A-E520-422C-B95F-2F9BDABA277F}" presName="vertThree" presStyleCnt="0"/>
      <dgm:spPr/>
    </dgm:pt>
    <dgm:pt modelId="{5C5C8264-EE17-4829-AFA3-800A76CD5237}" type="pres">
      <dgm:prSet presAssocID="{EA4D8A4A-E520-422C-B95F-2F9BDABA277F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BB50A-C190-4844-9744-3488AD0AE76F}" type="pres">
      <dgm:prSet presAssocID="{EA4D8A4A-E520-422C-B95F-2F9BDABA277F}" presName="horzThree" presStyleCnt="0"/>
      <dgm:spPr/>
    </dgm:pt>
    <dgm:pt modelId="{5CC7B5DD-7C0A-472F-AE5F-9F2CBA07859F}" type="pres">
      <dgm:prSet presAssocID="{23D07910-1166-45D5-9B41-8D80C3BB4002}" presName="sibSpaceOne" presStyleCnt="0"/>
      <dgm:spPr/>
    </dgm:pt>
    <dgm:pt modelId="{2A8339A3-61F9-4F1B-98A0-D6144FE07065}" type="pres">
      <dgm:prSet presAssocID="{74B44D70-5588-4551-99D8-0B997A53B765}" presName="vertOne" presStyleCnt="0"/>
      <dgm:spPr/>
    </dgm:pt>
    <dgm:pt modelId="{3CCF159F-22FC-4A3B-9392-271980632161}" type="pres">
      <dgm:prSet presAssocID="{74B44D70-5588-4551-99D8-0B997A53B765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DFAFE-C138-4176-9256-ADBC3BA16439}" type="pres">
      <dgm:prSet presAssocID="{74B44D70-5588-4551-99D8-0B997A53B765}" presName="parTransOne" presStyleCnt="0"/>
      <dgm:spPr/>
    </dgm:pt>
    <dgm:pt modelId="{28F16BF2-985A-4F84-B3D5-216E41BAF6E3}" type="pres">
      <dgm:prSet presAssocID="{74B44D70-5588-4551-99D8-0B997A53B765}" presName="horzOne" presStyleCnt="0"/>
      <dgm:spPr/>
    </dgm:pt>
    <dgm:pt modelId="{FA426D44-6CFF-49D1-B0AE-201BFBBF948A}" type="pres">
      <dgm:prSet presAssocID="{7C562031-11B0-4B05-A392-169ECE1D0B60}" presName="vertTwo" presStyleCnt="0"/>
      <dgm:spPr/>
    </dgm:pt>
    <dgm:pt modelId="{86916B66-A66C-4731-9E17-3CC3B355DE17}" type="pres">
      <dgm:prSet presAssocID="{7C562031-11B0-4B05-A392-169ECE1D0B6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B26D2-8682-4A2E-B1E4-E85F2CA00876}" type="pres">
      <dgm:prSet presAssocID="{7C562031-11B0-4B05-A392-169ECE1D0B60}" presName="parTransTwo" presStyleCnt="0"/>
      <dgm:spPr/>
    </dgm:pt>
    <dgm:pt modelId="{390F4CE5-A2EB-4DA4-A499-6D6DB80097BD}" type="pres">
      <dgm:prSet presAssocID="{7C562031-11B0-4B05-A392-169ECE1D0B60}" presName="horzTwo" presStyleCnt="0"/>
      <dgm:spPr/>
    </dgm:pt>
    <dgm:pt modelId="{3D2F9632-FA43-46E2-9206-F38EA0196CF4}" type="pres">
      <dgm:prSet presAssocID="{A34DB586-F83D-4232-BFEF-8B21F4BFCAF2}" presName="vertThree" presStyleCnt="0"/>
      <dgm:spPr/>
    </dgm:pt>
    <dgm:pt modelId="{7D6A2AA4-C0BE-4DD3-9128-11670F647EA3}" type="pres">
      <dgm:prSet presAssocID="{A34DB586-F83D-4232-BFEF-8B21F4BFCAF2}" presName="txThree" presStyleLbl="node3" presStyleIdx="3" presStyleCnt="5" custLinFactNeighborX="-3805" custLinFactNeighborY="3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942BB-1DF1-440F-B237-40F53595DDEF}" type="pres">
      <dgm:prSet presAssocID="{A34DB586-F83D-4232-BFEF-8B21F4BFCAF2}" presName="horzThree" presStyleCnt="0"/>
      <dgm:spPr/>
    </dgm:pt>
    <dgm:pt modelId="{CAFB4557-AB15-4F45-912F-9ADEC32B5A08}" type="pres">
      <dgm:prSet presAssocID="{9AD427CB-761E-489C-9108-B3507D7848FD}" presName="sibSpaceOne" presStyleCnt="0"/>
      <dgm:spPr/>
    </dgm:pt>
    <dgm:pt modelId="{62BECFC7-E901-497E-893F-7A5E791B027A}" type="pres">
      <dgm:prSet presAssocID="{46AB2A1A-FD89-4259-BF36-CCE3A5A6FC07}" presName="vertOne" presStyleCnt="0"/>
      <dgm:spPr/>
    </dgm:pt>
    <dgm:pt modelId="{9B982E0C-858C-4150-AE70-05BEF30FC1F3}" type="pres">
      <dgm:prSet presAssocID="{46AB2A1A-FD89-4259-BF36-CCE3A5A6FC07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65D8E-0D8E-4B79-BDB7-CCEAB330DFF8}" type="pres">
      <dgm:prSet presAssocID="{46AB2A1A-FD89-4259-BF36-CCE3A5A6FC07}" presName="parTransOne" presStyleCnt="0"/>
      <dgm:spPr/>
    </dgm:pt>
    <dgm:pt modelId="{9733D28E-521A-4916-B952-3E0283BE2022}" type="pres">
      <dgm:prSet presAssocID="{46AB2A1A-FD89-4259-BF36-CCE3A5A6FC07}" presName="horzOne" presStyleCnt="0"/>
      <dgm:spPr/>
    </dgm:pt>
    <dgm:pt modelId="{70A11090-7E69-4346-A5F9-7BB02ED8698A}" type="pres">
      <dgm:prSet presAssocID="{2C209239-7D25-4E81-831E-1D7FE6EF7C19}" presName="vertTwo" presStyleCnt="0"/>
      <dgm:spPr/>
    </dgm:pt>
    <dgm:pt modelId="{F15AB680-E1F5-40CE-A5C4-76187CD41FC0}" type="pres">
      <dgm:prSet presAssocID="{2C209239-7D25-4E81-831E-1D7FE6EF7C1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9B773-A6FC-4444-814E-28C57B6C0F17}" type="pres">
      <dgm:prSet presAssocID="{2C209239-7D25-4E81-831E-1D7FE6EF7C19}" presName="parTransTwo" presStyleCnt="0"/>
      <dgm:spPr/>
    </dgm:pt>
    <dgm:pt modelId="{04AEB5D9-AD9E-4FD1-8FC3-BBCB37880AAF}" type="pres">
      <dgm:prSet presAssocID="{2C209239-7D25-4E81-831E-1D7FE6EF7C19}" presName="horzTwo" presStyleCnt="0"/>
      <dgm:spPr/>
    </dgm:pt>
    <dgm:pt modelId="{D70928CD-0958-47E2-B1D4-E965A778E29D}" type="pres">
      <dgm:prSet presAssocID="{BB1E3CCE-7887-471F-8AA0-5D9D0B0E85C7}" presName="vertThree" presStyleCnt="0"/>
      <dgm:spPr/>
    </dgm:pt>
    <dgm:pt modelId="{49E824BA-CCDD-494F-AEDE-4B68F0BC310F}" type="pres">
      <dgm:prSet presAssocID="{BB1E3CCE-7887-471F-8AA0-5D9D0B0E85C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B5DAC-9EBE-426E-9E68-6797494745AD}" type="pres">
      <dgm:prSet presAssocID="{BB1E3CCE-7887-471F-8AA0-5D9D0B0E85C7}" presName="horzThree" presStyleCnt="0"/>
      <dgm:spPr/>
    </dgm:pt>
  </dgm:ptLst>
  <dgm:cxnLst>
    <dgm:cxn modelId="{70C59282-9CBD-4D06-9AFE-E0E55A6E6321}" srcId="{254871AC-A0EB-4C82-9F62-0B84016C8B50}" destId="{E7080D9C-D02D-4F1E-A259-FD74F525703F}" srcOrd="0" destOrd="0" parTransId="{3D31E2F6-D566-4228-973F-8E09BA5A2C3B}" sibTransId="{CB691B7D-2218-4442-B400-9817D31A32FD}"/>
    <dgm:cxn modelId="{D424685D-368E-4B04-B771-72ACA13B88A6}" srcId="{2C209239-7D25-4E81-831E-1D7FE6EF7C19}" destId="{BB1E3CCE-7887-471F-8AA0-5D9D0B0E85C7}" srcOrd="0" destOrd="0" parTransId="{4BEE2D19-1659-4602-8B24-97F001E7FAF1}" sibTransId="{026C7D64-EE60-48DA-B705-D62E8FA10365}"/>
    <dgm:cxn modelId="{092EB0AD-86A3-4F7E-AB00-218F45F74A36}" srcId="{75AA0ECE-C376-461A-AC6C-18C2AF3B43F4}" destId="{980BAD3F-DFF4-48BF-82D0-3E93F7D480EE}" srcOrd="0" destOrd="0" parTransId="{9975EEC9-F5F9-4542-A8C9-7ED85C82364C}" sibTransId="{9A489C6C-8B76-4E49-8B3F-E42FBE861A9B}"/>
    <dgm:cxn modelId="{AC362082-B8F2-4155-9E86-C0B58620D706}" type="presOf" srcId="{E7080D9C-D02D-4F1E-A259-FD74F525703F}" destId="{F3A01D68-97F0-4442-BA6F-5897BF8F1327}" srcOrd="0" destOrd="0" presId="urn:microsoft.com/office/officeart/2005/8/layout/hierarchy4"/>
    <dgm:cxn modelId="{1AB91945-ACDB-4292-815B-B344715E219D}" type="presOf" srcId="{BB1E3CCE-7887-471F-8AA0-5D9D0B0E85C7}" destId="{49E824BA-CCDD-494F-AEDE-4B68F0BC310F}" srcOrd="0" destOrd="0" presId="urn:microsoft.com/office/officeart/2005/8/layout/hierarchy4"/>
    <dgm:cxn modelId="{12E34572-1BE4-4552-9785-E9F79DA87BDF}" srcId="{B9661EA0-7887-4CE8-94C8-C8BBD82F8252}" destId="{46AB2A1A-FD89-4259-BF36-CCE3A5A6FC07}" srcOrd="4" destOrd="0" parTransId="{233358ED-75D9-4FA2-9E99-037C289F1446}" sibTransId="{75340758-CC13-4990-BB54-A05954D22589}"/>
    <dgm:cxn modelId="{A92A0DC0-7E40-424C-8E05-030387A1A465}" type="presOf" srcId="{00C10F2A-CB66-4733-9234-C23873FB2536}" destId="{5E0FA02D-901C-4761-883E-CEAFF79EB431}" srcOrd="0" destOrd="0" presId="urn:microsoft.com/office/officeart/2005/8/layout/hierarchy4"/>
    <dgm:cxn modelId="{B16E815C-F95D-4524-B663-BBE16AFA7457}" srcId="{E7080D9C-D02D-4F1E-A259-FD74F525703F}" destId="{5C91C4BB-618B-490B-9775-1A9231650457}" srcOrd="0" destOrd="0" parTransId="{C6950D73-F45F-4732-831A-166D920D8C50}" sibTransId="{606BC312-6722-4949-B7CB-5A689F1FE2A2}"/>
    <dgm:cxn modelId="{B91A4597-015A-4480-8EA4-2673151F4D0C}" srcId="{74B44D70-5588-4551-99D8-0B997A53B765}" destId="{7C562031-11B0-4B05-A392-169ECE1D0B60}" srcOrd="0" destOrd="0" parTransId="{C440A7D5-63D1-41AF-BFE4-29F84AF503A5}" sibTransId="{D93580C3-1E08-4E86-8808-BEEBBC52ECDC}"/>
    <dgm:cxn modelId="{AC97B5FE-F4AD-459F-B778-05733908A17C}" srcId="{B9661EA0-7887-4CE8-94C8-C8BBD82F8252}" destId="{74B44D70-5588-4551-99D8-0B997A53B765}" srcOrd="3" destOrd="0" parTransId="{4C04FFB6-1E62-4A3C-8540-C27A1AD74798}" sibTransId="{9AD427CB-761E-489C-9108-B3507D7848FD}"/>
    <dgm:cxn modelId="{63AB94F8-3F4C-429F-B26D-214CDD13A463}" srcId="{B9661EA0-7887-4CE8-94C8-C8BBD82F8252}" destId="{5832757B-BC11-4FE3-85F4-2AE2B1EA14D7}" srcOrd="0" destOrd="0" parTransId="{96C226B5-5D10-4F2B-BCBB-F71C429CAED8}" sibTransId="{0B0D0B89-8F99-43F4-AE90-E691EFA3E297}"/>
    <dgm:cxn modelId="{4209A6C3-4A80-476E-A699-2E249B6C0CC9}" srcId="{B9661EA0-7887-4CE8-94C8-C8BBD82F8252}" destId="{75AA0ECE-C376-461A-AC6C-18C2AF3B43F4}" srcOrd="2" destOrd="0" parTransId="{30F5CF9E-DFF3-4793-8EDC-88B7AAAEE2F8}" sibTransId="{23D07910-1166-45D5-9B41-8D80C3BB4002}"/>
    <dgm:cxn modelId="{A8EF41E2-D024-40FD-86CD-2788C417F457}" type="presOf" srcId="{75AA0ECE-C376-461A-AC6C-18C2AF3B43F4}" destId="{301C3D67-F2EE-48EC-8E1F-B9D9C25EC58B}" srcOrd="0" destOrd="0" presId="urn:microsoft.com/office/officeart/2005/8/layout/hierarchy4"/>
    <dgm:cxn modelId="{BA4DC75D-606B-4459-89D6-07BDA3B3EE51}" type="presOf" srcId="{5C91C4BB-618B-490B-9775-1A9231650457}" destId="{52A9814A-ED77-4A8A-8B11-F6AF95E9B2FC}" srcOrd="0" destOrd="0" presId="urn:microsoft.com/office/officeart/2005/8/layout/hierarchy4"/>
    <dgm:cxn modelId="{37D5BA6F-9A09-4A2D-859C-B026CF4CF0F8}" type="presOf" srcId="{EA4D8A4A-E520-422C-B95F-2F9BDABA277F}" destId="{5C5C8264-EE17-4829-AFA3-800A76CD5237}" srcOrd="0" destOrd="0" presId="urn:microsoft.com/office/officeart/2005/8/layout/hierarchy4"/>
    <dgm:cxn modelId="{336720CA-7213-42AF-91F3-0C7E4650EFEC}" type="presOf" srcId="{74B44D70-5588-4551-99D8-0B997A53B765}" destId="{3CCF159F-22FC-4A3B-9392-271980632161}" srcOrd="0" destOrd="0" presId="urn:microsoft.com/office/officeart/2005/8/layout/hierarchy4"/>
    <dgm:cxn modelId="{4A9D7E1A-A274-4DB0-B5A6-27CB5D39B5DE}" type="presOf" srcId="{254871AC-A0EB-4C82-9F62-0B84016C8B50}" destId="{08CF24A7-8E18-46FF-B6E5-36921CF413EC}" srcOrd="0" destOrd="0" presId="urn:microsoft.com/office/officeart/2005/8/layout/hierarchy4"/>
    <dgm:cxn modelId="{33C36167-C673-41D3-907E-FF573587B733}" type="presOf" srcId="{B9661EA0-7887-4CE8-94C8-C8BBD82F8252}" destId="{265C9D71-749F-491A-B470-A5518986A75A}" srcOrd="0" destOrd="0" presId="urn:microsoft.com/office/officeart/2005/8/layout/hierarchy4"/>
    <dgm:cxn modelId="{B5559754-83B3-42B8-AD13-8332A58E564E}" srcId="{46AB2A1A-FD89-4259-BF36-CCE3A5A6FC07}" destId="{2C209239-7D25-4E81-831E-1D7FE6EF7C19}" srcOrd="0" destOrd="0" parTransId="{68DB034D-83D5-448E-8BD1-93A9BE2D7F88}" sibTransId="{AD987791-9116-423B-86D7-533F29023C15}"/>
    <dgm:cxn modelId="{75352EAD-C5F0-41AB-8CD2-BAB0F4825A26}" srcId="{980BAD3F-DFF4-48BF-82D0-3E93F7D480EE}" destId="{EA4D8A4A-E520-422C-B95F-2F9BDABA277F}" srcOrd="0" destOrd="0" parTransId="{60C69E83-A0E4-4A58-926F-5A3CD9F3951B}" sibTransId="{04730A20-EEAD-45A6-BAE0-D36755A9A80C}"/>
    <dgm:cxn modelId="{AB598425-EF47-4928-A355-6DD0D6D6150A}" srcId="{00C10F2A-CB66-4733-9234-C23873FB2536}" destId="{E744880C-4DC5-4926-A231-7BD35C197E09}" srcOrd="0" destOrd="0" parTransId="{48337FDD-B892-4B4A-BBB8-9C57182A48E2}" sibTransId="{D1B68FD1-529C-420C-AE2C-2CA5C80CF3DC}"/>
    <dgm:cxn modelId="{2A4AC939-9F12-4BBF-B59A-5941FC4A90D5}" srcId="{7C562031-11B0-4B05-A392-169ECE1D0B60}" destId="{A34DB586-F83D-4232-BFEF-8B21F4BFCAF2}" srcOrd="0" destOrd="0" parTransId="{33431FE0-51C4-4540-9EF4-612A2799DE01}" sibTransId="{B50B2F97-988F-4C4C-909C-2E2A5A6A0ABF}"/>
    <dgm:cxn modelId="{D640E59F-8117-4B77-9A59-53723C5D1A11}" type="presOf" srcId="{A34DB586-F83D-4232-BFEF-8B21F4BFCAF2}" destId="{7D6A2AA4-C0BE-4DD3-9128-11670F647EA3}" srcOrd="0" destOrd="0" presId="urn:microsoft.com/office/officeart/2005/8/layout/hierarchy4"/>
    <dgm:cxn modelId="{C145DB72-41F7-4FF9-82F7-2DCF2ED728DC}" srcId="{5832757B-BC11-4FE3-85F4-2AE2B1EA14D7}" destId="{00C10F2A-CB66-4733-9234-C23873FB2536}" srcOrd="0" destOrd="0" parTransId="{A91C413F-87C9-48B3-9761-173966276ADF}" sibTransId="{DBA97E3C-5D19-4D37-92A1-5290781E810B}"/>
    <dgm:cxn modelId="{15A95A8A-CCBC-44DB-B849-6603BCBF5423}" type="presOf" srcId="{46AB2A1A-FD89-4259-BF36-CCE3A5A6FC07}" destId="{9B982E0C-858C-4150-AE70-05BEF30FC1F3}" srcOrd="0" destOrd="0" presId="urn:microsoft.com/office/officeart/2005/8/layout/hierarchy4"/>
    <dgm:cxn modelId="{78A58EA2-3B1D-4972-A447-414D3C77213A}" type="presOf" srcId="{7C562031-11B0-4B05-A392-169ECE1D0B60}" destId="{86916B66-A66C-4731-9E17-3CC3B355DE17}" srcOrd="0" destOrd="0" presId="urn:microsoft.com/office/officeart/2005/8/layout/hierarchy4"/>
    <dgm:cxn modelId="{14DEB9D7-0C5F-4BEB-A17D-8F10908632E7}" srcId="{B9661EA0-7887-4CE8-94C8-C8BBD82F8252}" destId="{254871AC-A0EB-4C82-9F62-0B84016C8B50}" srcOrd="1" destOrd="0" parTransId="{98756CF6-0359-4C22-9BA9-3A0FB2D0E0FF}" sibTransId="{9F4C0C00-2957-43AA-9241-ED59ADBED921}"/>
    <dgm:cxn modelId="{901B0BD5-F618-441A-B7EB-B01D27DC5047}" type="presOf" srcId="{5832757B-BC11-4FE3-85F4-2AE2B1EA14D7}" destId="{F52DC407-1A9F-44EC-AD33-BA319ADAE252}" srcOrd="0" destOrd="0" presId="urn:microsoft.com/office/officeart/2005/8/layout/hierarchy4"/>
    <dgm:cxn modelId="{D18FA7B5-3F54-4895-93D0-9EFC1C68FE9F}" type="presOf" srcId="{2C209239-7D25-4E81-831E-1D7FE6EF7C19}" destId="{F15AB680-E1F5-40CE-A5C4-76187CD41FC0}" srcOrd="0" destOrd="0" presId="urn:microsoft.com/office/officeart/2005/8/layout/hierarchy4"/>
    <dgm:cxn modelId="{9116AD57-C805-41A1-88AD-93E68C9972E2}" type="presOf" srcId="{E744880C-4DC5-4926-A231-7BD35C197E09}" destId="{E37A5444-8897-470C-B1E4-54F01F1E6255}" srcOrd="0" destOrd="0" presId="urn:microsoft.com/office/officeart/2005/8/layout/hierarchy4"/>
    <dgm:cxn modelId="{53D4AEA1-2F61-42FD-B096-18D41C89FA84}" type="presOf" srcId="{980BAD3F-DFF4-48BF-82D0-3E93F7D480EE}" destId="{7A853256-DF69-49D2-8263-47B0FC711821}" srcOrd="0" destOrd="0" presId="urn:microsoft.com/office/officeart/2005/8/layout/hierarchy4"/>
    <dgm:cxn modelId="{6574490B-3098-4D6D-A048-850546CD2697}" type="presParOf" srcId="{265C9D71-749F-491A-B470-A5518986A75A}" destId="{49F0EC71-65A0-4F7D-AB47-4C9B5B1764E8}" srcOrd="0" destOrd="0" presId="urn:microsoft.com/office/officeart/2005/8/layout/hierarchy4"/>
    <dgm:cxn modelId="{4153BB6D-44F2-4669-931B-76D7283BB737}" type="presParOf" srcId="{49F0EC71-65A0-4F7D-AB47-4C9B5B1764E8}" destId="{F52DC407-1A9F-44EC-AD33-BA319ADAE252}" srcOrd="0" destOrd="0" presId="urn:microsoft.com/office/officeart/2005/8/layout/hierarchy4"/>
    <dgm:cxn modelId="{0D33AFFB-B155-40DB-8B03-E05EA623F11B}" type="presParOf" srcId="{49F0EC71-65A0-4F7D-AB47-4C9B5B1764E8}" destId="{A4823715-A576-4D9E-84BC-3AECAD17E3C8}" srcOrd="1" destOrd="0" presId="urn:microsoft.com/office/officeart/2005/8/layout/hierarchy4"/>
    <dgm:cxn modelId="{554787C5-4576-4721-9573-5473FE2B8061}" type="presParOf" srcId="{49F0EC71-65A0-4F7D-AB47-4C9B5B1764E8}" destId="{DAF8DA8E-B7FD-4266-AD36-CF7D2EA1E981}" srcOrd="2" destOrd="0" presId="urn:microsoft.com/office/officeart/2005/8/layout/hierarchy4"/>
    <dgm:cxn modelId="{4951728C-EAB5-47F8-860D-DC781D0F7BEA}" type="presParOf" srcId="{DAF8DA8E-B7FD-4266-AD36-CF7D2EA1E981}" destId="{36244C04-BAD6-4417-94BA-597AC6856EC6}" srcOrd="0" destOrd="0" presId="urn:microsoft.com/office/officeart/2005/8/layout/hierarchy4"/>
    <dgm:cxn modelId="{72F1EDF8-B508-4DA3-9D31-711587448095}" type="presParOf" srcId="{36244C04-BAD6-4417-94BA-597AC6856EC6}" destId="{5E0FA02D-901C-4761-883E-CEAFF79EB431}" srcOrd="0" destOrd="0" presId="urn:microsoft.com/office/officeart/2005/8/layout/hierarchy4"/>
    <dgm:cxn modelId="{4FD7C7ED-5DA5-4CD6-84B1-AC981446167B}" type="presParOf" srcId="{36244C04-BAD6-4417-94BA-597AC6856EC6}" destId="{1821752B-AE98-4767-86D2-82051D5922B9}" srcOrd="1" destOrd="0" presId="urn:microsoft.com/office/officeart/2005/8/layout/hierarchy4"/>
    <dgm:cxn modelId="{2D10512B-2BC7-4A8D-B1EB-9CFE76A9EFA3}" type="presParOf" srcId="{36244C04-BAD6-4417-94BA-597AC6856EC6}" destId="{14D922CB-C9BB-43D6-BCD3-C06EF4ADE3E8}" srcOrd="2" destOrd="0" presId="urn:microsoft.com/office/officeart/2005/8/layout/hierarchy4"/>
    <dgm:cxn modelId="{4565207C-F8CB-45CC-8A6B-653C39C6AB37}" type="presParOf" srcId="{14D922CB-C9BB-43D6-BCD3-C06EF4ADE3E8}" destId="{3B6BC3A6-4C83-4840-A1F6-A5D4EF633BD9}" srcOrd="0" destOrd="0" presId="urn:microsoft.com/office/officeart/2005/8/layout/hierarchy4"/>
    <dgm:cxn modelId="{1ADF7E27-D4AE-4523-841E-458B4427840F}" type="presParOf" srcId="{3B6BC3A6-4C83-4840-A1F6-A5D4EF633BD9}" destId="{E37A5444-8897-470C-B1E4-54F01F1E6255}" srcOrd="0" destOrd="0" presId="urn:microsoft.com/office/officeart/2005/8/layout/hierarchy4"/>
    <dgm:cxn modelId="{25DA373A-FD70-4177-984E-1FC7732316C4}" type="presParOf" srcId="{3B6BC3A6-4C83-4840-A1F6-A5D4EF633BD9}" destId="{8451055E-0E5F-4A5B-9B2B-FA4C7333EEF3}" srcOrd="1" destOrd="0" presId="urn:microsoft.com/office/officeart/2005/8/layout/hierarchy4"/>
    <dgm:cxn modelId="{6234755B-C554-4820-8A55-1A1024B1AEB7}" type="presParOf" srcId="{265C9D71-749F-491A-B470-A5518986A75A}" destId="{09C45D96-F213-46A3-9B7D-CFFC6E8AF53B}" srcOrd="1" destOrd="0" presId="urn:microsoft.com/office/officeart/2005/8/layout/hierarchy4"/>
    <dgm:cxn modelId="{9DE6627E-67C6-427C-8419-98F9A5ACBC70}" type="presParOf" srcId="{265C9D71-749F-491A-B470-A5518986A75A}" destId="{25A5344D-111B-4CFE-B3DC-94F470F74659}" srcOrd="2" destOrd="0" presId="urn:microsoft.com/office/officeart/2005/8/layout/hierarchy4"/>
    <dgm:cxn modelId="{F6110598-A167-4BEA-9B9E-FD6ACF42E72E}" type="presParOf" srcId="{25A5344D-111B-4CFE-B3DC-94F470F74659}" destId="{08CF24A7-8E18-46FF-B6E5-36921CF413EC}" srcOrd="0" destOrd="0" presId="urn:microsoft.com/office/officeart/2005/8/layout/hierarchy4"/>
    <dgm:cxn modelId="{AFCAB206-0472-468F-8782-A9B21C281BF3}" type="presParOf" srcId="{25A5344D-111B-4CFE-B3DC-94F470F74659}" destId="{7F2306B3-6756-47B7-9E7B-2AFC7A106CA0}" srcOrd="1" destOrd="0" presId="urn:microsoft.com/office/officeart/2005/8/layout/hierarchy4"/>
    <dgm:cxn modelId="{8966B302-F5E9-4BA2-BC42-B5242C8F043F}" type="presParOf" srcId="{25A5344D-111B-4CFE-B3DC-94F470F74659}" destId="{CEEBE124-DA7A-42B0-8849-303608CCFCC5}" srcOrd="2" destOrd="0" presId="urn:microsoft.com/office/officeart/2005/8/layout/hierarchy4"/>
    <dgm:cxn modelId="{A4732D3C-3B45-440E-BE7E-AE31517386C0}" type="presParOf" srcId="{CEEBE124-DA7A-42B0-8849-303608CCFCC5}" destId="{385906FB-8D1B-41D5-B31D-5FB6DF0B8C15}" srcOrd="0" destOrd="0" presId="urn:microsoft.com/office/officeart/2005/8/layout/hierarchy4"/>
    <dgm:cxn modelId="{A9DD29A3-65B0-48F0-8A87-2E740B52706D}" type="presParOf" srcId="{385906FB-8D1B-41D5-B31D-5FB6DF0B8C15}" destId="{F3A01D68-97F0-4442-BA6F-5897BF8F1327}" srcOrd="0" destOrd="0" presId="urn:microsoft.com/office/officeart/2005/8/layout/hierarchy4"/>
    <dgm:cxn modelId="{9C778722-8EAB-42DF-81CB-2E6E595BA488}" type="presParOf" srcId="{385906FB-8D1B-41D5-B31D-5FB6DF0B8C15}" destId="{89FFF768-35C8-4FDB-A970-31785B5332C3}" srcOrd="1" destOrd="0" presId="urn:microsoft.com/office/officeart/2005/8/layout/hierarchy4"/>
    <dgm:cxn modelId="{096625FE-430F-4B25-8AF7-87EB18B72C13}" type="presParOf" srcId="{385906FB-8D1B-41D5-B31D-5FB6DF0B8C15}" destId="{46B466BC-7CEF-4320-99A1-B72A6655DCA2}" srcOrd="2" destOrd="0" presId="urn:microsoft.com/office/officeart/2005/8/layout/hierarchy4"/>
    <dgm:cxn modelId="{2D154FAA-F208-4780-A882-1F0B0F0C1CEC}" type="presParOf" srcId="{46B466BC-7CEF-4320-99A1-B72A6655DCA2}" destId="{DBEF9585-4FA6-480C-B8A9-BEBC4B1276A3}" srcOrd="0" destOrd="0" presId="urn:microsoft.com/office/officeart/2005/8/layout/hierarchy4"/>
    <dgm:cxn modelId="{166BC466-A1D8-47C7-B5B0-28D051D2CDF6}" type="presParOf" srcId="{DBEF9585-4FA6-480C-B8A9-BEBC4B1276A3}" destId="{52A9814A-ED77-4A8A-8B11-F6AF95E9B2FC}" srcOrd="0" destOrd="0" presId="urn:microsoft.com/office/officeart/2005/8/layout/hierarchy4"/>
    <dgm:cxn modelId="{F417573F-BD92-49F3-8167-4931ECCFB35C}" type="presParOf" srcId="{DBEF9585-4FA6-480C-B8A9-BEBC4B1276A3}" destId="{B3577820-2D49-4B2F-B9BC-D203D746E064}" srcOrd="1" destOrd="0" presId="urn:microsoft.com/office/officeart/2005/8/layout/hierarchy4"/>
    <dgm:cxn modelId="{34C41AC9-46C3-4170-A082-7A50AC3C29F2}" type="presParOf" srcId="{265C9D71-749F-491A-B470-A5518986A75A}" destId="{0647DAA0-AC81-478C-A6CB-C0214541C417}" srcOrd="3" destOrd="0" presId="urn:microsoft.com/office/officeart/2005/8/layout/hierarchy4"/>
    <dgm:cxn modelId="{F928A832-95DE-4247-93C4-4EED32BE788F}" type="presParOf" srcId="{265C9D71-749F-491A-B470-A5518986A75A}" destId="{A398E153-F0A5-42D2-875D-902FDC1CB3BF}" srcOrd="4" destOrd="0" presId="urn:microsoft.com/office/officeart/2005/8/layout/hierarchy4"/>
    <dgm:cxn modelId="{63E8E2A8-BF9B-4CCF-A02C-236E7066C15C}" type="presParOf" srcId="{A398E153-F0A5-42D2-875D-902FDC1CB3BF}" destId="{301C3D67-F2EE-48EC-8E1F-B9D9C25EC58B}" srcOrd="0" destOrd="0" presId="urn:microsoft.com/office/officeart/2005/8/layout/hierarchy4"/>
    <dgm:cxn modelId="{9C76CC5C-5D54-467B-AF19-C8E8143B4A3D}" type="presParOf" srcId="{A398E153-F0A5-42D2-875D-902FDC1CB3BF}" destId="{ADB0D060-A5E6-4F2F-9325-965B5D3C2D0B}" srcOrd="1" destOrd="0" presId="urn:microsoft.com/office/officeart/2005/8/layout/hierarchy4"/>
    <dgm:cxn modelId="{49F9C04E-BAC1-44EC-96DE-2024EF0943A8}" type="presParOf" srcId="{A398E153-F0A5-42D2-875D-902FDC1CB3BF}" destId="{6612096F-5239-4C29-95AE-BFC88CFCE2D9}" srcOrd="2" destOrd="0" presId="urn:microsoft.com/office/officeart/2005/8/layout/hierarchy4"/>
    <dgm:cxn modelId="{26FF5CF9-16F6-4ED8-91E0-E91509071FD9}" type="presParOf" srcId="{6612096F-5239-4C29-95AE-BFC88CFCE2D9}" destId="{745FA7CE-3F09-436F-A3F7-6183260AE397}" srcOrd="0" destOrd="0" presId="urn:microsoft.com/office/officeart/2005/8/layout/hierarchy4"/>
    <dgm:cxn modelId="{E760D69E-198C-4386-846D-75FAC9D015F7}" type="presParOf" srcId="{745FA7CE-3F09-436F-A3F7-6183260AE397}" destId="{7A853256-DF69-49D2-8263-47B0FC711821}" srcOrd="0" destOrd="0" presId="urn:microsoft.com/office/officeart/2005/8/layout/hierarchy4"/>
    <dgm:cxn modelId="{F7B1A882-E2A1-402E-920B-53863DEF0873}" type="presParOf" srcId="{745FA7CE-3F09-436F-A3F7-6183260AE397}" destId="{6C5AA366-882C-45B2-BBDE-6666506C510E}" srcOrd="1" destOrd="0" presId="urn:microsoft.com/office/officeart/2005/8/layout/hierarchy4"/>
    <dgm:cxn modelId="{359B738A-B2B4-4D99-9636-BE11B2D611EA}" type="presParOf" srcId="{745FA7CE-3F09-436F-A3F7-6183260AE397}" destId="{7E90E6F7-9893-4E9C-AC4A-79C865263878}" srcOrd="2" destOrd="0" presId="urn:microsoft.com/office/officeart/2005/8/layout/hierarchy4"/>
    <dgm:cxn modelId="{FD96B3BE-A4A3-490D-9CC7-D64353DAB6F9}" type="presParOf" srcId="{7E90E6F7-9893-4E9C-AC4A-79C865263878}" destId="{8AE87A07-377E-40B3-92AC-B07E69530835}" srcOrd="0" destOrd="0" presId="urn:microsoft.com/office/officeart/2005/8/layout/hierarchy4"/>
    <dgm:cxn modelId="{009326C8-51C9-4CDB-8402-BBEB8F8ABB19}" type="presParOf" srcId="{8AE87A07-377E-40B3-92AC-B07E69530835}" destId="{5C5C8264-EE17-4829-AFA3-800A76CD5237}" srcOrd="0" destOrd="0" presId="urn:microsoft.com/office/officeart/2005/8/layout/hierarchy4"/>
    <dgm:cxn modelId="{8E68B259-0A76-4AA9-9F27-83C285F28ABE}" type="presParOf" srcId="{8AE87A07-377E-40B3-92AC-B07E69530835}" destId="{68ABB50A-C190-4844-9744-3488AD0AE76F}" srcOrd="1" destOrd="0" presId="urn:microsoft.com/office/officeart/2005/8/layout/hierarchy4"/>
    <dgm:cxn modelId="{4B535EE6-17D1-4EF0-9BF7-9BB6BFADDDCC}" type="presParOf" srcId="{265C9D71-749F-491A-B470-A5518986A75A}" destId="{5CC7B5DD-7C0A-472F-AE5F-9F2CBA07859F}" srcOrd="5" destOrd="0" presId="urn:microsoft.com/office/officeart/2005/8/layout/hierarchy4"/>
    <dgm:cxn modelId="{A82E5C90-9605-4839-9EE7-A6C3F3CBCB7E}" type="presParOf" srcId="{265C9D71-749F-491A-B470-A5518986A75A}" destId="{2A8339A3-61F9-4F1B-98A0-D6144FE07065}" srcOrd="6" destOrd="0" presId="urn:microsoft.com/office/officeart/2005/8/layout/hierarchy4"/>
    <dgm:cxn modelId="{F4EAA2F8-4CA3-4F6A-A0E8-59CAE411DE3C}" type="presParOf" srcId="{2A8339A3-61F9-4F1B-98A0-D6144FE07065}" destId="{3CCF159F-22FC-4A3B-9392-271980632161}" srcOrd="0" destOrd="0" presId="urn:microsoft.com/office/officeart/2005/8/layout/hierarchy4"/>
    <dgm:cxn modelId="{19768472-887F-40D4-81C9-1D5E5FE4367A}" type="presParOf" srcId="{2A8339A3-61F9-4F1B-98A0-D6144FE07065}" destId="{631DFAFE-C138-4176-9256-ADBC3BA16439}" srcOrd="1" destOrd="0" presId="urn:microsoft.com/office/officeart/2005/8/layout/hierarchy4"/>
    <dgm:cxn modelId="{A4B8E47C-D841-40A1-91A3-018299C3EFF2}" type="presParOf" srcId="{2A8339A3-61F9-4F1B-98A0-D6144FE07065}" destId="{28F16BF2-985A-4F84-B3D5-216E41BAF6E3}" srcOrd="2" destOrd="0" presId="urn:microsoft.com/office/officeart/2005/8/layout/hierarchy4"/>
    <dgm:cxn modelId="{33825EB8-5FDA-4B5B-85FF-348FC0B2798D}" type="presParOf" srcId="{28F16BF2-985A-4F84-B3D5-216E41BAF6E3}" destId="{FA426D44-6CFF-49D1-B0AE-201BFBBF948A}" srcOrd="0" destOrd="0" presId="urn:microsoft.com/office/officeart/2005/8/layout/hierarchy4"/>
    <dgm:cxn modelId="{D144F8D6-9F11-4DE4-9036-085B0061ED20}" type="presParOf" srcId="{FA426D44-6CFF-49D1-B0AE-201BFBBF948A}" destId="{86916B66-A66C-4731-9E17-3CC3B355DE17}" srcOrd="0" destOrd="0" presId="urn:microsoft.com/office/officeart/2005/8/layout/hierarchy4"/>
    <dgm:cxn modelId="{AE5AB3F1-3A1D-43AE-897C-3CE6E49E0A0A}" type="presParOf" srcId="{FA426D44-6CFF-49D1-B0AE-201BFBBF948A}" destId="{B7FB26D2-8682-4A2E-B1E4-E85F2CA00876}" srcOrd="1" destOrd="0" presId="urn:microsoft.com/office/officeart/2005/8/layout/hierarchy4"/>
    <dgm:cxn modelId="{636DDC49-9F08-4B30-82C3-EAB0434AA3DC}" type="presParOf" srcId="{FA426D44-6CFF-49D1-B0AE-201BFBBF948A}" destId="{390F4CE5-A2EB-4DA4-A499-6D6DB80097BD}" srcOrd="2" destOrd="0" presId="urn:microsoft.com/office/officeart/2005/8/layout/hierarchy4"/>
    <dgm:cxn modelId="{51FB73B0-BE13-4715-93BB-5284EC083394}" type="presParOf" srcId="{390F4CE5-A2EB-4DA4-A499-6D6DB80097BD}" destId="{3D2F9632-FA43-46E2-9206-F38EA0196CF4}" srcOrd="0" destOrd="0" presId="urn:microsoft.com/office/officeart/2005/8/layout/hierarchy4"/>
    <dgm:cxn modelId="{E9AEBE34-6A57-43D2-8E68-900272F3C3F2}" type="presParOf" srcId="{3D2F9632-FA43-46E2-9206-F38EA0196CF4}" destId="{7D6A2AA4-C0BE-4DD3-9128-11670F647EA3}" srcOrd="0" destOrd="0" presId="urn:microsoft.com/office/officeart/2005/8/layout/hierarchy4"/>
    <dgm:cxn modelId="{94C2D9C9-7BCB-4BD2-A64D-C7E4AA2E5B8B}" type="presParOf" srcId="{3D2F9632-FA43-46E2-9206-F38EA0196CF4}" destId="{B48942BB-1DF1-440F-B237-40F53595DDEF}" srcOrd="1" destOrd="0" presId="urn:microsoft.com/office/officeart/2005/8/layout/hierarchy4"/>
    <dgm:cxn modelId="{4F1F8CBF-8813-4053-B8E2-2DD0BB90A727}" type="presParOf" srcId="{265C9D71-749F-491A-B470-A5518986A75A}" destId="{CAFB4557-AB15-4F45-912F-9ADEC32B5A08}" srcOrd="7" destOrd="0" presId="urn:microsoft.com/office/officeart/2005/8/layout/hierarchy4"/>
    <dgm:cxn modelId="{75588F8A-DEB1-462D-9A35-A9730D295D07}" type="presParOf" srcId="{265C9D71-749F-491A-B470-A5518986A75A}" destId="{62BECFC7-E901-497E-893F-7A5E791B027A}" srcOrd="8" destOrd="0" presId="urn:microsoft.com/office/officeart/2005/8/layout/hierarchy4"/>
    <dgm:cxn modelId="{7D850449-F31B-48DB-B303-6EE92733ED8E}" type="presParOf" srcId="{62BECFC7-E901-497E-893F-7A5E791B027A}" destId="{9B982E0C-858C-4150-AE70-05BEF30FC1F3}" srcOrd="0" destOrd="0" presId="urn:microsoft.com/office/officeart/2005/8/layout/hierarchy4"/>
    <dgm:cxn modelId="{1CFFD029-0162-4DF9-9CA7-7172FD412DD0}" type="presParOf" srcId="{62BECFC7-E901-497E-893F-7A5E791B027A}" destId="{7B665D8E-0D8E-4B79-BDB7-CCEAB330DFF8}" srcOrd="1" destOrd="0" presId="urn:microsoft.com/office/officeart/2005/8/layout/hierarchy4"/>
    <dgm:cxn modelId="{0CD697B6-7F85-4D78-9C5E-51456564F711}" type="presParOf" srcId="{62BECFC7-E901-497E-893F-7A5E791B027A}" destId="{9733D28E-521A-4916-B952-3E0283BE2022}" srcOrd="2" destOrd="0" presId="urn:microsoft.com/office/officeart/2005/8/layout/hierarchy4"/>
    <dgm:cxn modelId="{19B352A0-B22B-4D61-8B10-3FD293D82A24}" type="presParOf" srcId="{9733D28E-521A-4916-B952-3E0283BE2022}" destId="{70A11090-7E69-4346-A5F9-7BB02ED8698A}" srcOrd="0" destOrd="0" presId="urn:microsoft.com/office/officeart/2005/8/layout/hierarchy4"/>
    <dgm:cxn modelId="{3BDDD161-770B-47D0-84C1-8A9D7296CA88}" type="presParOf" srcId="{70A11090-7E69-4346-A5F9-7BB02ED8698A}" destId="{F15AB680-E1F5-40CE-A5C4-76187CD41FC0}" srcOrd="0" destOrd="0" presId="urn:microsoft.com/office/officeart/2005/8/layout/hierarchy4"/>
    <dgm:cxn modelId="{627CD34C-49BD-44C7-90CF-181BD5EC0B48}" type="presParOf" srcId="{70A11090-7E69-4346-A5F9-7BB02ED8698A}" destId="{4479B773-A6FC-4444-814E-28C57B6C0F17}" srcOrd="1" destOrd="0" presId="urn:microsoft.com/office/officeart/2005/8/layout/hierarchy4"/>
    <dgm:cxn modelId="{AD3CF8CB-4296-4C0C-9088-DA4EE6567A59}" type="presParOf" srcId="{70A11090-7E69-4346-A5F9-7BB02ED8698A}" destId="{04AEB5D9-AD9E-4FD1-8FC3-BBCB37880AAF}" srcOrd="2" destOrd="0" presId="urn:microsoft.com/office/officeart/2005/8/layout/hierarchy4"/>
    <dgm:cxn modelId="{DFB4C291-C122-4BF3-994F-BA75CC938CCB}" type="presParOf" srcId="{04AEB5D9-AD9E-4FD1-8FC3-BBCB37880AAF}" destId="{D70928CD-0958-47E2-B1D4-E965A778E29D}" srcOrd="0" destOrd="0" presId="urn:microsoft.com/office/officeart/2005/8/layout/hierarchy4"/>
    <dgm:cxn modelId="{38343BFE-52FD-49D6-8C71-9766BF46BC74}" type="presParOf" srcId="{D70928CD-0958-47E2-B1D4-E965A778E29D}" destId="{49E824BA-CCDD-494F-AEDE-4B68F0BC310F}" srcOrd="0" destOrd="0" presId="urn:microsoft.com/office/officeart/2005/8/layout/hierarchy4"/>
    <dgm:cxn modelId="{40A6F585-E5DB-47D1-9425-F678D0CBD1A1}" type="presParOf" srcId="{D70928CD-0958-47E2-B1D4-E965A778E29D}" destId="{B77B5DAC-9EBE-426E-9E68-6797494745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32757B-BC11-4FE3-85F4-2AE2B1EA14D7}">
      <dgm:prSet phldrT="[Text]" custT="1"/>
      <dgm:spPr>
        <a:xfrm>
          <a:off x="7582895" y="2979"/>
          <a:ext cx="1555998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برنامه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6C226B5-5D10-4F2B-BCBB-F71C429CAED8}" type="parTrans" cxnId="{63AB94F8-3F4C-429F-B26D-214CDD13A463}">
      <dgm:prSet/>
      <dgm:spPr/>
      <dgm:t>
        <a:bodyPr/>
        <a:lstStyle/>
        <a:p>
          <a:endParaRPr lang="en-US"/>
        </a:p>
      </dgm:t>
    </dgm:pt>
    <dgm:pt modelId="{0B0D0B89-8F99-43F4-AE90-E691EFA3E297}" type="sibTrans" cxnId="{63AB94F8-3F4C-429F-B26D-214CDD13A463}">
      <dgm:prSet/>
      <dgm:spPr/>
      <dgm:t>
        <a:bodyPr/>
        <a:lstStyle/>
        <a:p>
          <a:endParaRPr lang="en-US"/>
        </a:p>
      </dgm:t>
    </dgm:pt>
    <dgm:pt modelId="{00C10F2A-CB66-4733-9234-C23873FB2536}">
      <dgm:prSet phldrT="[Text]" custT="1"/>
      <dgm:spPr>
        <a:xfrm>
          <a:off x="7582895" y="1633879"/>
          <a:ext cx="1555998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مسئول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A91C413F-87C9-48B3-9761-173966276ADF}" type="parTrans" cxnId="{C145DB72-41F7-4FF9-82F7-2DCF2ED728DC}">
      <dgm:prSet/>
      <dgm:spPr/>
      <dgm:t>
        <a:bodyPr/>
        <a:lstStyle/>
        <a:p>
          <a:endParaRPr lang="en-US"/>
        </a:p>
      </dgm:t>
    </dgm:pt>
    <dgm:pt modelId="{DBA97E3C-5D19-4D37-92A1-5290781E810B}" type="sibTrans" cxnId="{C145DB72-41F7-4FF9-82F7-2DCF2ED728DC}">
      <dgm:prSet/>
      <dgm:spPr/>
      <dgm:t>
        <a:bodyPr/>
        <a:lstStyle/>
        <a:p>
          <a:endParaRPr lang="en-US"/>
        </a:p>
      </dgm:t>
    </dgm:pt>
    <dgm:pt modelId="{254871AC-A0EB-4C82-9F62-0B84016C8B50}">
      <dgm:prSet phldrT="[Text]" custT="1"/>
      <dgm:spPr>
        <a:xfrm>
          <a:off x="5681932" y="2979"/>
          <a:ext cx="1639555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5-شفاف سازی و سالم سازی اقتصاد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8756CF6-0359-4C22-9BA9-3A0FB2D0E0FF}" type="parTrans" cxnId="{14DEB9D7-0C5F-4BEB-A17D-8F10908632E7}">
      <dgm:prSet/>
      <dgm:spPr/>
      <dgm:t>
        <a:bodyPr/>
        <a:lstStyle/>
        <a:p>
          <a:endParaRPr lang="en-US"/>
        </a:p>
      </dgm:t>
    </dgm:pt>
    <dgm:pt modelId="{9F4C0C00-2957-43AA-9241-ED59ADBED921}" type="sibTrans" cxnId="{14DEB9D7-0C5F-4BEB-A17D-8F10908632E7}">
      <dgm:prSet/>
      <dgm:spPr/>
      <dgm:t>
        <a:bodyPr/>
        <a:lstStyle/>
        <a:p>
          <a:endParaRPr lang="en-US"/>
        </a:p>
      </dgm:t>
    </dgm:pt>
    <dgm:pt modelId="{E7080D9C-D02D-4F1E-A259-FD74F525703F}">
      <dgm:prSet phldrT="[Text]" custT="1"/>
      <dgm:spPr>
        <a:xfrm>
          <a:off x="5682732" y="1633879"/>
          <a:ext cx="1637954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اقتصاد و دارایی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D31E2F6-D566-4228-973F-8E09BA5A2C3B}" type="parTrans" cxnId="{70C59282-9CBD-4D06-9AFE-E0E55A6E6321}">
      <dgm:prSet/>
      <dgm:spPr/>
      <dgm:t>
        <a:bodyPr/>
        <a:lstStyle/>
        <a:p>
          <a:endParaRPr lang="en-US"/>
        </a:p>
      </dgm:t>
    </dgm:pt>
    <dgm:pt modelId="{CB691B7D-2218-4442-B400-9817D31A32FD}" type="sibTrans" cxnId="{70C59282-9CBD-4D06-9AFE-E0E55A6E6321}">
      <dgm:prSet/>
      <dgm:spPr/>
      <dgm:t>
        <a:bodyPr/>
        <a:lstStyle/>
        <a:p>
          <a:endParaRPr lang="en-US"/>
        </a:p>
      </dgm:t>
    </dgm:pt>
    <dgm:pt modelId="{46AB2A1A-FD89-4259-BF36-CCE3A5A6FC07}">
      <dgm:prSet phldrT="[Text]" custT="1"/>
      <dgm:spPr>
        <a:xfrm>
          <a:off x="5106" y="2979"/>
          <a:ext cx="1555998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8-گفتمان سازی و فرهنگ سازی اقتصاد مقاومتی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233358ED-75D9-4FA2-9E99-037C289F1446}" type="parTrans" cxnId="{12E34572-1BE4-4552-9785-E9F79DA87BDF}">
      <dgm:prSet/>
      <dgm:spPr/>
      <dgm:t>
        <a:bodyPr/>
        <a:lstStyle/>
        <a:p>
          <a:endParaRPr lang="en-US"/>
        </a:p>
      </dgm:t>
    </dgm:pt>
    <dgm:pt modelId="{75340758-CC13-4990-BB54-A05954D22589}" type="sibTrans" cxnId="{12E34572-1BE4-4552-9785-E9F79DA87BDF}">
      <dgm:prSet/>
      <dgm:spPr/>
      <dgm:t>
        <a:bodyPr/>
        <a:lstStyle/>
        <a:p>
          <a:endParaRPr lang="en-US"/>
        </a:p>
      </dgm:t>
    </dgm:pt>
    <dgm:pt modelId="{2C209239-7D25-4E81-831E-1D7FE6EF7C19}">
      <dgm:prSet phldrT="[Text]" custT="1"/>
      <dgm:spPr>
        <a:xfrm>
          <a:off x="5106" y="1633879"/>
          <a:ext cx="1555998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صدا و سیما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8DB034D-83D5-448E-8BD1-93A9BE2D7F88}" type="parTrans" cxnId="{B5559754-83B3-42B8-AD13-8332A58E564E}">
      <dgm:prSet/>
      <dgm:spPr/>
      <dgm:t>
        <a:bodyPr/>
        <a:lstStyle/>
        <a:p>
          <a:endParaRPr lang="en-US"/>
        </a:p>
      </dgm:t>
    </dgm:pt>
    <dgm:pt modelId="{AD987791-9116-423B-86D7-533F29023C15}" type="sibTrans" cxnId="{B5559754-83B3-42B8-AD13-8332A58E564E}">
      <dgm:prSet/>
      <dgm:spPr/>
      <dgm:t>
        <a:bodyPr/>
        <a:lstStyle/>
        <a:p>
          <a:endParaRPr lang="en-US"/>
        </a:p>
      </dgm:t>
    </dgm:pt>
    <dgm:pt modelId="{980BAD3F-DFF4-48BF-82D0-3E93F7D480EE}">
      <dgm:prSet custT="1"/>
      <dgm:spPr>
        <a:xfrm>
          <a:off x="3640787" y="1633879"/>
          <a:ext cx="1778867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975EEC9-F5F9-4542-A8C9-7ED85C82364C}" type="parTrans" cxnId="{092EB0AD-86A3-4F7E-AB00-218F45F74A36}">
      <dgm:prSet/>
      <dgm:spPr/>
      <dgm:t>
        <a:bodyPr/>
        <a:lstStyle/>
        <a:p>
          <a:endParaRPr lang="en-US"/>
        </a:p>
      </dgm:t>
    </dgm:pt>
    <dgm:pt modelId="{9A489C6C-8B76-4E49-8B3F-E42FBE861A9B}" type="sibTrans" cxnId="{092EB0AD-86A3-4F7E-AB00-218F45F74A36}">
      <dgm:prSet/>
      <dgm:spPr/>
      <dgm:t>
        <a:bodyPr/>
        <a:lstStyle/>
        <a:p>
          <a:endParaRPr lang="en-US"/>
        </a:p>
      </dgm:t>
    </dgm:pt>
    <dgm:pt modelId="{74B44D70-5588-4551-99D8-0B997A53B765}">
      <dgm:prSet custT="1"/>
      <dgm:spPr>
        <a:xfrm>
          <a:off x="1822512" y="2979"/>
          <a:ext cx="1555998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7-توسعه اقتصاد دانش بنیان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C04FFB6-1E62-4A3C-8540-C27A1AD74798}" type="parTrans" cxnId="{AC97B5FE-F4AD-459F-B778-05733908A17C}">
      <dgm:prSet/>
      <dgm:spPr/>
      <dgm:t>
        <a:bodyPr/>
        <a:lstStyle/>
        <a:p>
          <a:endParaRPr lang="en-US"/>
        </a:p>
      </dgm:t>
    </dgm:pt>
    <dgm:pt modelId="{9AD427CB-761E-489C-9108-B3507D7848FD}" type="sibTrans" cxnId="{AC97B5FE-F4AD-459F-B778-05733908A17C}">
      <dgm:prSet/>
      <dgm:spPr/>
      <dgm:t>
        <a:bodyPr/>
        <a:lstStyle/>
        <a:p>
          <a:endParaRPr lang="en-US"/>
        </a:p>
      </dgm:t>
    </dgm:pt>
    <dgm:pt modelId="{75AA0ECE-C376-461A-AC6C-18C2AF3B43F4}">
      <dgm:prSet custT="1"/>
      <dgm:spPr>
        <a:xfrm>
          <a:off x="3639918" y="2979"/>
          <a:ext cx="1780606" cy="14718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6-ارتقای توان تولید ملی</a:t>
          </a:r>
          <a:endParaRPr lang="en-US" sz="18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0F5CF9E-DFF3-4793-8EDC-88B7AAAEE2F8}" type="parTrans" cxnId="{4209A6C3-4A80-476E-A699-2E249B6C0CC9}">
      <dgm:prSet/>
      <dgm:spPr/>
      <dgm:t>
        <a:bodyPr/>
        <a:lstStyle/>
        <a:p>
          <a:endParaRPr lang="en-US"/>
        </a:p>
      </dgm:t>
    </dgm:pt>
    <dgm:pt modelId="{23D07910-1166-45D5-9B41-8D80C3BB4002}" type="sibTrans" cxnId="{4209A6C3-4A80-476E-A699-2E249B6C0CC9}">
      <dgm:prSet/>
      <dgm:spPr/>
      <dgm:t>
        <a:bodyPr/>
        <a:lstStyle/>
        <a:p>
          <a:endParaRPr lang="en-US"/>
        </a:p>
      </dgm:t>
    </dgm:pt>
    <dgm:pt modelId="{7C562031-11B0-4B05-A392-169ECE1D0B60}">
      <dgm:prSet custT="1"/>
      <dgm:spPr>
        <a:xfrm>
          <a:off x="1822512" y="1633879"/>
          <a:ext cx="1555998" cy="14718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 ، معدن و تجارت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440A7D5-63D1-41AF-BFE4-29F84AF503A5}" type="parTrans" cxnId="{B91A4597-015A-4480-8EA4-2673151F4D0C}">
      <dgm:prSet/>
      <dgm:spPr/>
      <dgm:t>
        <a:bodyPr/>
        <a:lstStyle/>
        <a:p>
          <a:endParaRPr lang="en-US"/>
        </a:p>
      </dgm:t>
    </dgm:pt>
    <dgm:pt modelId="{D93580C3-1E08-4E86-8808-BEEBBC52ECDC}" type="sibTrans" cxnId="{B91A4597-015A-4480-8EA4-2673151F4D0C}">
      <dgm:prSet/>
      <dgm:spPr/>
      <dgm:t>
        <a:bodyPr/>
        <a:lstStyle/>
        <a:p>
          <a:endParaRPr lang="en-US"/>
        </a:p>
      </dgm:t>
    </dgm:pt>
    <dgm:pt modelId="{E744880C-4DC5-4926-A231-7BD35C197E09}">
      <dgm:prSet custT="1"/>
      <dgm:spPr>
        <a:xfrm>
          <a:off x="7582895" y="3264779"/>
          <a:ext cx="1555998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های همکار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8337FDD-B892-4B4A-BBB8-9C57182A48E2}" type="parTrans" cxnId="{AB598425-EF47-4928-A355-6DD0D6D6150A}">
      <dgm:prSet/>
      <dgm:spPr/>
      <dgm:t>
        <a:bodyPr/>
        <a:lstStyle/>
        <a:p>
          <a:endParaRPr lang="en-US"/>
        </a:p>
      </dgm:t>
    </dgm:pt>
    <dgm:pt modelId="{D1B68FD1-529C-420C-AE2C-2CA5C80CF3DC}" type="sibTrans" cxnId="{AB598425-EF47-4928-A355-6DD0D6D6150A}">
      <dgm:prSet/>
      <dgm:spPr/>
      <dgm:t>
        <a:bodyPr/>
        <a:lstStyle/>
        <a:p>
          <a:endParaRPr lang="en-US"/>
        </a:p>
      </dgm:t>
    </dgm:pt>
    <dgm:pt modelId="{5C91C4BB-618B-490B-9775-1A9231650457}">
      <dgm:prSet/>
      <dgm:spPr>
        <a:xfrm>
          <a:off x="5682732" y="3264779"/>
          <a:ext cx="1637954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دادگستری، وزارت ارتباطات و فناوری اطلاعات و بانک مرکزی</a:t>
          </a:r>
          <a:endParaRPr lang="en-US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6950D73-F45F-4732-831A-166D920D8C50}" type="parTrans" cxnId="{B16E815C-F95D-4524-B663-BBE16AFA7457}">
      <dgm:prSet/>
      <dgm:spPr/>
      <dgm:t>
        <a:bodyPr/>
        <a:lstStyle/>
        <a:p>
          <a:endParaRPr lang="en-US"/>
        </a:p>
      </dgm:t>
    </dgm:pt>
    <dgm:pt modelId="{606BC312-6722-4949-B7CB-5A689F1FE2A2}" type="sibTrans" cxnId="{B16E815C-F95D-4524-B663-BBE16AFA7457}">
      <dgm:prSet/>
      <dgm:spPr/>
      <dgm:t>
        <a:bodyPr/>
        <a:lstStyle/>
        <a:p>
          <a:endParaRPr lang="en-US"/>
        </a:p>
      </dgm:t>
    </dgm:pt>
    <dgm:pt modelId="{EA4D8A4A-E520-422C-B95F-2F9BDABA277F}">
      <dgm:prSet custT="1"/>
      <dgm:spPr>
        <a:xfrm>
          <a:off x="3640787" y="3264779"/>
          <a:ext cx="1778867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 و معدن  و تجارت، وزارت امور اقتصاد دارایی، </a:t>
          </a:r>
          <a:r>
            <a:rPr lang="fa-IR" sz="16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، وزارت کشور،معاونت اجرایی رییس جمهور، بانک مرکزی جمهوری اسلامی ایران و اتاق بازرگانی</a:t>
          </a:r>
          <a:endParaRPr lang="en-US" sz="14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0C69E83-A0E4-4A58-926F-5A3CD9F3951B}" type="parTrans" cxnId="{75352EAD-C5F0-41AB-8CD2-BAB0F4825A26}">
      <dgm:prSet/>
      <dgm:spPr/>
      <dgm:t>
        <a:bodyPr/>
        <a:lstStyle/>
        <a:p>
          <a:endParaRPr lang="en-US"/>
        </a:p>
      </dgm:t>
    </dgm:pt>
    <dgm:pt modelId="{04730A20-EEAD-45A6-BAE0-D36755A9A80C}" type="sibTrans" cxnId="{75352EAD-C5F0-41AB-8CD2-BAB0F4825A26}">
      <dgm:prSet/>
      <dgm:spPr/>
      <dgm:t>
        <a:bodyPr/>
        <a:lstStyle/>
        <a:p>
          <a:endParaRPr lang="en-US"/>
        </a:p>
      </dgm:t>
    </dgm:pt>
    <dgm:pt modelId="{A34DB586-F83D-4232-BFEF-8B21F4BFCAF2}">
      <dgm:prSet custT="1"/>
      <dgm:spPr>
        <a:xfrm>
          <a:off x="1822512" y="3264779"/>
          <a:ext cx="1555998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معاونت علمی و فناوری رییس جمهور، وزارت بهداشت، درمان و اموزش پزشکی، وزارت نیرو، وزارت علوم، تحقیقات و فناوری و سازمان تبلیغات اسلامی</a:t>
          </a:r>
          <a:endParaRPr lang="en-US" sz="14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3431FE0-51C4-4540-9EF4-612A2799DE01}" type="parTrans" cxnId="{2A4AC939-9F12-4BBF-B59A-5941FC4A90D5}">
      <dgm:prSet/>
      <dgm:spPr/>
      <dgm:t>
        <a:bodyPr/>
        <a:lstStyle/>
        <a:p>
          <a:endParaRPr lang="en-US"/>
        </a:p>
      </dgm:t>
    </dgm:pt>
    <dgm:pt modelId="{B50B2F97-988F-4C4C-909C-2E2A5A6A0ABF}" type="sibTrans" cxnId="{2A4AC939-9F12-4BBF-B59A-5941FC4A90D5}">
      <dgm:prSet/>
      <dgm:spPr/>
      <dgm:t>
        <a:bodyPr/>
        <a:lstStyle/>
        <a:p>
          <a:endParaRPr lang="en-US"/>
        </a:p>
      </dgm:t>
    </dgm:pt>
    <dgm:pt modelId="{BB1E3CCE-7887-471F-8AA0-5D9D0B0E85C7}">
      <dgm:prSet custT="1"/>
      <dgm:spPr>
        <a:xfrm>
          <a:off x="5106" y="3264779"/>
          <a:ext cx="1555998" cy="14718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3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فرهنگ و ارشاد اسلامی، وزارت آموزش و پرورش، وزارت تعاون، کار رفاه اجتماعی، وزارت علوم، تحقیقات و فناوری و سازمان تبلیغات اسلامی</a:t>
          </a:r>
          <a:endParaRPr lang="en-US" sz="13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BEE2D19-1659-4602-8B24-97F001E7FAF1}" type="parTrans" cxnId="{D424685D-368E-4B04-B771-72ACA13B88A6}">
      <dgm:prSet/>
      <dgm:spPr/>
      <dgm:t>
        <a:bodyPr/>
        <a:lstStyle/>
        <a:p>
          <a:endParaRPr lang="en-US"/>
        </a:p>
      </dgm:t>
    </dgm:pt>
    <dgm:pt modelId="{026C7D64-EE60-48DA-B705-D62E8FA10365}" type="sibTrans" cxnId="{D424685D-368E-4B04-B771-72ACA13B88A6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F0EC71-65A0-4F7D-AB47-4C9B5B1764E8}" type="pres">
      <dgm:prSet presAssocID="{5832757B-BC11-4FE3-85F4-2AE2B1EA14D7}" presName="vertOne" presStyleCnt="0"/>
      <dgm:spPr/>
    </dgm:pt>
    <dgm:pt modelId="{F52DC407-1A9F-44EC-AD33-BA319ADAE252}" type="pres">
      <dgm:prSet presAssocID="{5832757B-BC11-4FE3-85F4-2AE2B1EA14D7}" presName="txOne" presStyleLbl="node0" presStyleIdx="0" presStyleCnt="5" custScaleY="54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23715-A576-4D9E-84BC-3AECAD17E3C8}" type="pres">
      <dgm:prSet presAssocID="{5832757B-BC11-4FE3-85F4-2AE2B1EA14D7}" presName="parTransOne" presStyleCnt="0"/>
      <dgm:spPr/>
    </dgm:pt>
    <dgm:pt modelId="{DAF8DA8E-B7FD-4266-AD36-CF7D2EA1E981}" type="pres">
      <dgm:prSet presAssocID="{5832757B-BC11-4FE3-85F4-2AE2B1EA14D7}" presName="horzOne" presStyleCnt="0"/>
      <dgm:spPr/>
    </dgm:pt>
    <dgm:pt modelId="{36244C04-BAD6-4417-94BA-597AC6856EC6}" type="pres">
      <dgm:prSet presAssocID="{00C10F2A-CB66-4733-9234-C23873FB2536}" presName="vertTwo" presStyleCnt="0"/>
      <dgm:spPr/>
    </dgm:pt>
    <dgm:pt modelId="{5E0FA02D-901C-4761-883E-CEAFF79EB431}" type="pres">
      <dgm:prSet presAssocID="{00C10F2A-CB66-4733-9234-C23873FB2536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1752B-AE98-4767-86D2-82051D5922B9}" type="pres">
      <dgm:prSet presAssocID="{00C10F2A-CB66-4733-9234-C23873FB2536}" presName="parTransTwo" presStyleCnt="0"/>
      <dgm:spPr/>
    </dgm:pt>
    <dgm:pt modelId="{14D922CB-C9BB-43D6-BCD3-C06EF4ADE3E8}" type="pres">
      <dgm:prSet presAssocID="{00C10F2A-CB66-4733-9234-C23873FB2536}" presName="horzTwo" presStyleCnt="0"/>
      <dgm:spPr/>
    </dgm:pt>
    <dgm:pt modelId="{3B6BC3A6-4C83-4840-A1F6-A5D4EF633BD9}" type="pres">
      <dgm:prSet presAssocID="{E744880C-4DC5-4926-A231-7BD35C197E09}" presName="vertThree" presStyleCnt="0"/>
      <dgm:spPr/>
    </dgm:pt>
    <dgm:pt modelId="{E37A5444-8897-470C-B1E4-54F01F1E6255}" type="pres">
      <dgm:prSet presAssocID="{E744880C-4DC5-4926-A231-7BD35C197E09}" presName="txThree" presStyleLbl="node3" presStyleIdx="0" presStyleCnt="5" custScaleY="116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1055E-0E5F-4A5B-9B2B-FA4C7333EEF3}" type="pres">
      <dgm:prSet presAssocID="{E744880C-4DC5-4926-A231-7BD35C197E09}" presName="horzThree" presStyleCnt="0"/>
      <dgm:spPr/>
    </dgm:pt>
    <dgm:pt modelId="{09C45D96-F213-46A3-9B7D-CFFC6E8AF53B}" type="pres">
      <dgm:prSet presAssocID="{0B0D0B89-8F99-43F4-AE90-E691EFA3E297}" presName="sibSpaceOne" presStyleCnt="0"/>
      <dgm:spPr/>
    </dgm:pt>
    <dgm:pt modelId="{25A5344D-111B-4CFE-B3DC-94F470F74659}" type="pres">
      <dgm:prSet presAssocID="{254871AC-A0EB-4C82-9F62-0B84016C8B50}" presName="vertOne" presStyleCnt="0"/>
      <dgm:spPr/>
    </dgm:pt>
    <dgm:pt modelId="{08CF24A7-8E18-46FF-B6E5-36921CF413EC}" type="pres">
      <dgm:prSet presAssocID="{254871AC-A0EB-4C82-9F62-0B84016C8B50}" presName="txOne" presStyleLbl="node0" presStyleIdx="1" presStyleCnt="5" custScaleY="6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306B3-6756-47B7-9E7B-2AFC7A106CA0}" type="pres">
      <dgm:prSet presAssocID="{254871AC-A0EB-4C82-9F62-0B84016C8B50}" presName="parTransOne" presStyleCnt="0"/>
      <dgm:spPr/>
    </dgm:pt>
    <dgm:pt modelId="{CEEBE124-DA7A-42B0-8849-303608CCFCC5}" type="pres">
      <dgm:prSet presAssocID="{254871AC-A0EB-4C82-9F62-0B84016C8B50}" presName="horzOne" presStyleCnt="0"/>
      <dgm:spPr/>
    </dgm:pt>
    <dgm:pt modelId="{385906FB-8D1B-41D5-B31D-5FB6DF0B8C15}" type="pres">
      <dgm:prSet presAssocID="{E7080D9C-D02D-4F1E-A259-FD74F525703F}" presName="vertTwo" presStyleCnt="0"/>
      <dgm:spPr/>
    </dgm:pt>
    <dgm:pt modelId="{F3A01D68-97F0-4442-BA6F-5897BF8F1327}" type="pres">
      <dgm:prSet presAssocID="{E7080D9C-D02D-4F1E-A259-FD74F525703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FF768-35C8-4FDB-A970-31785B5332C3}" type="pres">
      <dgm:prSet presAssocID="{E7080D9C-D02D-4F1E-A259-FD74F525703F}" presName="parTransTwo" presStyleCnt="0"/>
      <dgm:spPr/>
    </dgm:pt>
    <dgm:pt modelId="{46B466BC-7CEF-4320-99A1-B72A6655DCA2}" type="pres">
      <dgm:prSet presAssocID="{E7080D9C-D02D-4F1E-A259-FD74F525703F}" presName="horzTwo" presStyleCnt="0"/>
      <dgm:spPr/>
    </dgm:pt>
    <dgm:pt modelId="{DBEF9585-4FA6-480C-B8A9-BEBC4B1276A3}" type="pres">
      <dgm:prSet presAssocID="{5C91C4BB-618B-490B-9775-1A9231650457}" presName="vertThree" presStyleCnt="0"/>
      <dgm:spPr/>
    </dgm:pt>
    <dgm:pt modelId="{52A9814A-ED77-4A8A-8B11-F6AF95E9B2FC}" type="pres">
      <dgm:prSet presAssocID="{5C91C4BB-618B-490B-9775-1A9231650457}" presName="txThree" presStyleLbl="node3" presStyleIdx="1" presStyleCnt="5" custScaleX="105370" custScaleY="107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77820-2D49-4B2F-B9BC-D203D746E064}" type="pres">
      <dgm:prSet presAssocID="{5C91C4BB-618B-490B-9775-1A9231650457}" presName="horzThree" presStyleCnt="0"/>
      <dgm:spPr/>
    </dgm:pt>
    <dgm:pt modelId="{0647DAA0-AC81-478C-A6CB-C0214541C417}" type="pres">
      <dgm:prSet presAssocID="{9F4C0C00-2957-43AA-9241-ED59ADBED921}" presName="sibSpaceOne" presStyleCnt="0"/>
      <dgm:spPr/>
    </dgm:pt>
    <dgm:pt modelId="{A398E153-F0A5-42D2-875D-902FDC1CB3BF}" type="pres">
      <dgm:prSet presAssocID="{75AA0ECE-C376-461A-AC6C-18C2AF3B43F4}" presName="vertOne" presStyleCnt="0"/>
      <dgm:spPr/>
    </dgm:pt>
    <dgm:pt modelId="{301C3D67-F2EE-48EC-8E1F-B9D9C25EC58B}" type="pres">
      <dgm:prSet presAssocID="{75AA0ECE-C376-461A-AC6C-18C2AF3B43F4}" presName="txOne" presStyleLbl="node0" presStyleIdx="2" presStyleCnt="5" custScaleY="61239" custLinFactNeighborX="158" custLinFactNeighborY="-13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0D060-A5E6-4F2F-9325-965B5D3C2D0B}" type="pres">
      <dgm:prSet presAssocID="{75AA0ECE-C376-461A-AC6C-18C2AF3B43F4}" presName="parTransOne" presStyleCnt="0"/>
      <dgm:spPr/>
    </dgm:pt>
    <dgm:pt modelId="{6612096F-5239-4C29-95AE-BFC88CFCE2D9}" type="pres">
      <dgm:prSet presAssocID="{75AA0ECE-C376-461A-AC6C-18C2AF3B43F4}" presName="horzOne" presStyleCnt="0"/>
      <dgm:spPr/>
    </dgm:pt>
    <dgm:pt modelId="{745FA7CE-3F09-436F-A3F7-6183260AE397}" type="pres">
      <dgm:prSet presAssocID="{980BAD3F-DFF4-48BF-82D0-3E93F7D480EE}" presName="vertTwo" presStyleCnt="0"/>
      <dgm:spPr/>
    </dgm:pt>
    <dgm:pt modelId="{7A853256-DF69-49D2-8263-47B0FC711821}" type="pres">
      <dgm:prSet presAssocID="{980BAD3F-DFF4-48BF-82D0-3E93F7D480EE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AA366-882C-45B2-BBDE-6666506C510E}" type="pres">
      <dgm:prSet presAssocID="{980BAD3F-DFF4-48BF-82D0-3E93F7D480EE}" presName="parTransTwo" presStyleCnt="0"/>
      <dgm:spPr/>
    </dgm:pt>
    <dgm:pt modelId="{7E90E6F7-9893-4E9C-AC4A-79C865263878}" type="pres">
      <dgm:prSet presAssocID="{980BAD3F-DFF4-48BF-82D0-3E93F7D480EE}" presName="horzTwo" presStyleCnt="0"/>
      <dgm:spPr/>
    </dgm:pt>
    <dgm:pt modelId="{8AE87A07-377E-40B3-92AC-B07E69530835}" type="pres">
      <dgm:prSet presAssocID="{EA4D8A4A-E520-422C-B95F-2F9BDABA277F}" presName="vertThree" presStyleCnt="0"/>
      <dgm:spPr/>
    </dgm:pt>
    <dgm:pt modelId="{5C5C8264-EE17-4829-AFA3-800A76CD5237}" type="pres">
      <dgm:prSet presAssocID="{EA4D8A4A-E520-422C-B95F-2F9BDABA277F}" presName="txThree" presStyleLbl="node3" presStyleIdx="2" presStyleCnt="5" custScaleX="114435" custScaleY="10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BB50A-C190-4844-9744-3488AD0AE76F}" type="pres">
      <dgm:prSet presAssocID="{EA4D8A4A-E520-422C-B95F-2F9BDABA277F}" presName="horzThree" presStyleCnt="0"/>
      <dgm:spPr/>
    </dgm:pt>
    <dgm:pt modelId="{5CC7B5DD-7C0A-472F-AE5F-9F2CBA07859F}" type="pres">
      <dgm:prSet presAssocID="{23D07910-1166-45D5-9B41-8D80C3BB4002}" presName="sibSpaceOne" presStyleCnt="0"/>
      <dgm:spPr/>
    </dgm:pt>
    <dgm:pt modelId="{2A8339A3-61F9-4F1B-98A0-D6144FE07065}" type="pres">
      <dgm:prSet presAssocID="{74B44D70-5588-4551-99D8-0B997A53B765}" presName="vertOne" presStyleCnt="0"/>
      <dgm:spPr/>
    </dgm:pt>
    <dgm:pt modelId="{3CCF159F-22FC-4A3B-9392-271980632161}" type="pres">
      <dgm:prSet presAssocID="{74B44D70-5588-4551-99D8-0B997A53B765}" presName="txOne" presStyleLbl="node0" presStyleIdx="3" presStyleCnt="5" custScaleY="6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DFAFE-C138-4176-9256-ADBC3BA16439}" type="pres">
      <dgm:prSet presAssocID="{74B44D70-5588-4551-99D8-0B997A53B765}" presName="parTransOne" presStyleCnt="0"/>
      <dgm:spPr/>
    </dgm:pt>
    <dgm:pt modelId="{28F16BF2-985A-4F84-B3D5-216E41BAF6E3}" type="pres">
      <dgm:prSet presAssocID="{74B44D70-5588-4551-99D8-0B997A53B765}" presName="horzOne" presStyleCnt="0"/>
      <dgm:spPr/>
    </dgm:pt>
    <dgm:pt modelId="{FA426D44-6CFF-49D1-B0AE-201BFBBF948A}" type="pres">
      <dgm:prSet presAssocID="{7C562031-11B0-4B05-A392-169ECE1D0B60}" presName="vertTwo" presStyleCnt="0"/>
      <dgm:spPr/>
    </dgm:pt>
    <dgm:pt modelId="{86916B66-A66C-4731-9E17-3CC3B355DE17}" type="pres">
      <dgm:prSet presAssocID="{7C562031-11B0-4B05-A392-169ECE1D0B6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B26D2-8682-4A2E-B1E4-E85F2CA00876}" type="pres">
      <dgm:prSet presAssocID="{7C562031-11B0-4B05-A392-169ECE1D0B60}" presName="parTransTwo" presStyleCnt="0"/>
      <dgm:spPr/>
    </dgm:pt>
    <dgm:pt modelId="{390F4CE5-A2EB-4DA4-A499-6D6DB80097BD}" type="pres">
      <dgm:prSet presAssocID="{7C562031-11B0-4B05-A392-169ECE1D0B60}" presName="horzTwo" presStyleCnt="0"/>
      <dgm:spPr/>
    </dgm:pt>
    <dgm:pt modelId="{3D2F9632-FA43-46E2-9206-F38EA0196CF4}" type="pres">
      <dgm:prSet presAssocID="{A34DB586-F83D-4232-BFEF-8B21F4BFCAF2}" presName="vertThree" presStyleCnt="0"/>
      <dgm:spPr/>
    </dgm:pt>
    <dgm:pt modelId="{7D6A2AA4-C0BE-4DD3-9128-11670F647EA3}" type="pres">
      <dgm:prSet presAssocID="{A34DB586-F83D-4232-BFEF-8B21F4BFCAF2}" presName="txThree" presStyleLbl="node3" presStyleIdx="3" presStyleCnt="5" custScaleY="107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942BB-1DF1-440F-B237-40F53595DDEF}" type="pres">
      <dgm:prSet presAssocID="{A34DB586-F83D-4232-BFEF-8B21F4BFCAF2}" presName="horzThree" presStyleCnt="0"/>
      <dgm:spPr/>
    </dgm:pt>
    <dgm:pt modelId="{CAFB4557-AB15-4F45-912F-9ADEC32B5A08}" type="pres">
      <dgm:prSet presAssocID="{9AD427CB-761E-489C-9108-B3507D7848FD}" presName="sibSpaceOne" presStyleCnt="0"/>
      <dgm:spPr/>
    </dgm:pt>
    <dgm:pt modelId="{62BECFC7-E901-497E-893F-7A5E791B027A}" type="pres">
      <dgm:prSet presAssocID="{46AB2A1A-FD89-4259-BF36-CCE3A5A6FC07}" presName="vertOne" presStyleCnt="0"/>
      <dgm:spPr/>
    </dgm:pt>
    <dgm:pt modelId="{9B982E0C-858C-4150-AE70-05BEF30FC1F3}" type="pres">
      <dgm:prSet presAssocID="{46AB2A1A-FD89-4259-BF36-CCE3A5A6FC07}" presName="txOne" presStyleLbl="node0" presStyleIdx="4" presStyleCnt="5" custScaleY="68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65D8E-0D8E-4B79-BDB7-CCEAB330DFF8}" type="pres">
      <dgm:prSet presAssocID="{46AB2A1A-FD89-4259-BF36-CCE3A5A6FC07}" presName="parTransOne" presStyleCnt="0"/>
      <dgm:spPr/>
    </dgm:pt>
    <dgm:pt modelId="{9733D28E-521A-4916-B952-3E0283BE2022}" type="pres">
      <dgm:prSet presAssocID="{46AB2A1A-FD89-4259-BF36-CCE3A5A6FC07}" presName="horzOne" presStyleCnt="0"/>
      <dgm:spPr/>
    </dgm:pt>
    <dgm:pt modelId="{70A11090-7E69-4346-A5F9-7BB02ED8698A}" type="pres">
      <dgm:prSet presAssocID="{2C209239-7D25-4E81-831E-1D7FE6EF7C19}" presName="vertTwo" presStyleCnt="0"/>
      <dgm:spPr/>
    </dgm:pt>
    <dgm:pt modelId="{F15AB680-E1F5-40CE-A5C4-76187CD41FC0}" type="pres">
      <dgm:prSet presAssocID="{2C209239-7D25-4E81-831E-1D7FE6EF7C1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9B773-A6FC-4444-814E-28C57B6C0F17}" type="pres">
      <dgm:prSet presAssocID="{2C209239-7D25-4E81-831E-1D7FE6EF7C19}" presName="parTransTwo" presStyleCnt="0"/>
      <dgm:spPr/>
    </dgm:pt>
    <dgm:pt modelId="{04AEB5D9-AD9E-4FD1-8FC3-BBCB37880AAF}" type="pres">
      <dgm:prSet presAssocID="{2C209239-7D25-4E81-831E-1D7FE6EF7C19}" presName="horzTwo" presStyleCnt="0"/>
      <dgm:spPr/>
    </dgm:pt>
    <dgm:pt modelId="{D70928CD-0958-47E2-B1D4-E965A778E29D}" type="pres">
      <dgm:prSet presAssocID="{BB1E3CCE-7887-471F-8AA0-5D9D0B0E85C7}" presName="vertThree" presStyleCnt="0"/>
      <dgm:spPr/>
    </dgm:pt>
    <dgm:pt modelId="{49E824BA-CCDD-494F-AEDE-4B68F0BC310F}" type="pres">
      <dgm:prSet presAssocID="{BB1E3CCE-7887-471F-8AA0-5D9D0B0E85C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B5DAC-9EBE-426E-9E68-6797494745AD}" type="pres">
      <dgm:prSet presAssocID="{BB1E3CCE-7887-471F-8AA0-5D9D0B0E85C7}" presName="horzThree" presStyleCnt="0"/>
      <dgm:spPr/>
    </dgm:pt>
  </dgm:ptLst>
  <dgm:cxnLst>
    <dgm:cxn modelId="{70C59282-9CBD-4D06-9AFE-E0E55A6E6321}" srcId="{254871AC-A0EB-4C82-9F62-0B84016C8B50}" destId="{E7080D9C-D02D-4F1E-A259-FD74F525703F}" srcOrd="0" destOrd="0" parTransId="{3D31E2F6-D566-4228-973F-8E09BA5A2C3B}" sibTransId="{CB691B7D-2218-4442-B400-9817D31A32FD}"/>
    <dgm:cxn modelId="{BAF09AF2-5F9E-4502-B287-E56C85FBF181}" type="presOf" srcId="{B9661EA0-7887-4CE8-94C8-C8BBD82F8252}" destId="{265C9D71-749F-491A-B470-A5518986A75A}" srcOrd="0" destOrd="0" presId="urn:microsoft.com/office/officeart/2005/8/layout/hierarchy4"/>
    <dgm:cxn modelId="{DDFAD41F-CC00-49FC-90FC-F21B57034EC4}" type="presOf" srcId="{5832757B-BC11-4FE3-85F4-2AE2B1EA14D7}" destId="{F52DC407-1A9F-44EC-AD33-BA319ADAE252}" srcOrd="0" destOrd="0" presId="urn:microsoft.com/office/officeart/2005/8/layout/hierarchy4"/>
    <dgm:cxn modelId="{D424685D-368E-4B04-B771-72ACA13B88A6}" srcId="{2C209239-7D25-4E81-831E-1D7FE6EF7C19}" destId="{BB1E3CCE-7887-471F-8AA0-5D9D0B0E85C7}" srcOrd="0" destOrd="0" parTransId="{4BEE2D19-1659-4602-8B24-97F001E7FAF1}" sibTransId="{026C7D64-EE60-48DA-B705-D62E8FA10365}"/>
    <dgm:cxn modelId="{092EB0AD-86A3-4F7E-AB00-218F45F74A36}" srcId="{75AA0ECE-C376-461A-AC6C-18C2AF3B43F4}" destId="{980BAD3F-DFF4-48BF-82D0-3E93F7D480EE}" srcOrd="0" destOrd="0" parTransId="{9975EEC9-F5F9-4542-A8C9-7ED85C82364C}" sibTransId="{9A489C6C-8B76-4E49-8B3F-E42FBE861A9B}"/>
    <dgm:cxn modelId="{94FEF358-6960-4E58-91BA-9552E628548A}" type="presOf" srcId="{254871AC-A0EB-4C82-9F62-0B84016C8B50}" destId="{08CF24A7-8E18-46FF-B6E5-36921CF413EC}" srcOrd="0" destOrd="0" presId="urn:microsoft.com/office/officeart/2005/8/layout/hierarchy4"/>
    <dgm:cxn modelId="{12E34572-1BE4-4552-9785-E9F79DA87BDF}" srcId="{B9661EA0-7887-4CE8-94C8-C8BBD82F8252}" destId="{46AB2A1A-FD89-4259-BF36-CCE3A5A6FC07}" srcOrd="4" destOrd="0" parTransId="{233358ED-75D9-4FA2-9E99-037C289F1446}" sibTransId="{75340758-CC13-4990-BB54-A05954D22589}"/>
    <dgm:cxn modelId="{B16E815C-F95D-4524-B663-BBE16AFA7457}" srcId="{E7080D9C-D02D-4F1E-A259-FD74F525703F}" destId="{5C91C4BB-618B-490B-9775-1A9231650457}" srcOrd="0" destOrd="0" parTransId="{C6950D73-F45F-4732-831A-166D920D8C50}" sibTransId="{606BC312-6722-4949-B7CB-5A689F1FE2A2}"/>
    <dgm:cxn modelId="{B91A4597-015A-4480-8EA4-2673151F4D0C}" srcId="{74B44D70-5588-4551-99D8-0B997A53B765}" destId="{7C562031-11B0-4B05-A392-169ECE1D0B60}" srcOrd="0" destOrd="0" parTransId="{C440A7D5-63D1-41AF-BFE4-29F84AF503A5}" sibTransId="{D93580C3-1E08-4E86-8808-BEEBBC52ECDC}"/>
    <dgm:cxn modelId="{AC97B5FE-F4AD-459F-B778-05733908A17C}" srcId="{B9661EA0-7887-4CE8-94C8-C8BBD82F8252}" destId="{74B44D70-5588-4551-99D8-0B997A53B765}" srcOrd="3" destOrd="0" parTransId="{4C04FFB6-1E62-4A3C-8540-C27A1AD74798}" sibTransId="{9AD427CB-761E-489C-9108-B3507D7848FD}"/>
    <dgm:cxn modelId="{63AB94F8-3F4C-429F-B26D-214CDD13A463}" srcId="{B9661EA0-7887-4CE8-94C8-C8BBD82F8252}" destId="{5832757B-BC11-4FE3-85F4-2AE2B1EA14D7}" srcOrd="0" destOrd="0" parTransId="{96C226B5-5D10-4F2B-BCBB-F71C429CAED8}" sibTransId="{0B0D0B89-8F99-43F4-AE90-E691EFA3E297}"/>
    <dgm:cxn modelId="{AD272F6A-3341-4CB7-9671-D52A8C7E29BA}" type="presOf" srcId="{2C209239-7D25-4E81-831E-1D7FE6EF7C19}" destId="{F15AB680-E1F5-40CE-A5C4-76187CD41FC0}" srcOrd="0" destOrd="0" presId="urn:microsoft.com/office/officeart/2005/8/layout/hierarchy4"/>
    <dgm:cxn modelId="{1203BB6D-947F-4353-A413-23AD97382E99}" type="presOf" srcId="{980BAD3F-DFF4-48BF-82D0-3E93F7D480EE}" destId="{7A853256-DF69-49D2-8263-47B0FC711821}" srcOrd="0" destOrd="0" presId="urn:microsoft.com/office/officeart/2005/8/layout/hierarchy4"/>
    <dgm:cxn modelId="{4209A6C3-4A80-476E-A699-2E249B6C0CC9}" srcId="{B9661EA0-7887-4CE8-94C8-C8BBD82F8252}" destId="{75AA0ECE-C376-461A-AC6C-18C2AF3B43F4}" srcOrd="2" destOrd="0" parTransId="{30F5CF9E-DFF3-4793-8EDC-88B7AAAEE2F8}" sibTransId="{23D07910-1166-45D5-9B41-8D80C3BB4002}"/>
    <dgm:cxn modelId="{B19770E5-1DC9-4034-9249-1E1CDAB1CCC0}" type="presOf" srcId="{75AA0ECE-C376-461A-AC6C-18C2AF3B43F4}" destId="{301C3D67-F2EE-48EC-8E1F-B9D9C25EC58B}" srcOrd="0" destOrd="0" presId="urn:microsoft.com/office/officeart/2005/8/layout/hierarchy4"/>
    <dgm:cxn modelId="{4CB771BB-7EDB-4925-82E9-58137FB23EAF}" type="presOf" srcId="{E744880C-4DC5-4926-A231-7BD35C197E09}" destId="{E37A5444-8897-470C-B1E4-54F01F1E6255}" srcOrd="0" destOrd="0" presId="urn:microsoft.com/office/officeart/2005/8/layout/hierarchy4"/>
    <dgm:cxn modelId="{4000B05F-0622-46FF-8652-393E64E97939}" type="presOf" srcId="{BB1E3CCE-7887-471F-8AA0-5D9D0B0E85C7}" destId="{49E824BA-CCDD-494F-AEDE-4B68F0BC310F}" srcOrd="0" destOrd="0" presId="urn:microsoft.com/office/officeart/2005/8/layout/hierarchy4"/>
    <dgm:cxn modelId="{B5559754-83B3-42B8-AD13-8332A58E564E}" srcId="{46AB2A1A-FD89-4259-BF36-CCE3A5A6FC07}" destId="{2C209239-7D25-4E81-831E-1D7FE6EF7C19}" srcOrd="0" destOrd="0" parTransId="{68DB034D-83D5-448E-8BD1-93A9BE2D7F88}" sibTransId="{AD987791-9116-423B-86D7-533F29023C15}"/>
    <dgm:cxn modelId="{75352EAD-C5F0-41AB-8CD2-BAB0F4825A26}" srcId="{980BAD3F-DFF4-48BF-82D0-3E93F7D480EE}" destId="{EA4D8A4A-E520-422C-B95F-2F9BDABA277F}" srcOrd="0" destOrd="0" parTransId="{60C69E83-A0E4-4A58-926F-5A3CD9F3951B}" sibTransId="{04730A20-EEAD-45A6-BAE0-D36755A9A80C}"/>
    <dgm:cxn modelId="{AB598425-EF47-4928-A355-6DD0D6D6150A}" srcId="{00C10F2A-CB66-4733-9234-C23873FB2536}" destId="{E744880C-4DC5-4926-A231-7BD35C197E09}" srcOrd="0" destOrd="0" parTransId="{48337FDD-B892-4B4A-BBB8-9C57182A48E2}" sibTransId="{D1B68FD1-529C-420C-AE2C-2CA5C80CF3DC}"/>
    <dgm:cxn modelId="{2A4AC939-9F12-4BBF-B59A-5941FC4A90D5}" srcId="{7C562031-11B0-4B05-A392-169ECE1D0B60}" destId="{A34DB586-F83D-4232-BFEF-8B21F4BFCAF2}" srcOrd="0" destOrd="0" parTransId="{33431FE0-51C4-4540-9EF4-612A2799DE01}" sibTransId="{B50B2F97-988F-4C4C-909C-2E2A5A6A0ABF}"/>
    <dgm:cxn modelId="{33406759-9B57-45C4-8F16-573D6F178EEB}" type="presOf" srcId="{7C562031-11B0-4B05-A392-169ECE1D0B60}" destId="{86916B66-A66C-4731-9E17-3CC3B355DE17}" srcOrd="0" destOrd="0" presId="urn:microsoft.com/office/officeart/2005/8/layout/hierarchy4"/>
    <dgm:cxn modelId="{781B220C-6C68-4D42-90C3-5A4817A0075A}" type="presOf" srcId="{5C91C4BB-618B-490B-9775-1A9231650457}" destId="{52A9814A-ED77-4A8A-8B11-F6AF95E9B2FC}" srcOrd="0" destOrd="0" presId="urn:microsoft.com/office/officeart/2005/8/layout/hierarchy4"/>
    <dgm:cxn modelId="{C145DB72-41F7-4FF9-82F7-2DCF2ED728DC}" srcId="{5832757B-BC11-4FE3-85F4-2AE2B1EA14D7}" destId="{00C10F2A-CB66-4733-9234-C23873FB2536}" srcOrd="0" destOrd="0" parTransId="{A91C413F-87C9-48B3-9761-173966276ADF}" sibTransId="{DBA97E3C-5D19-4D37-92A1-5290781E810B}"/>
    <dgm:cxn modelId="{641C1B5B-1760-4F24-A27B-5AB7614DD233}" type="presOf" srcId="{A34DB586-F83D-4232-BFEF-8B21F4BFCAF2}" destId="{7D6A2AA4-C0BE-4DD3-9128-11670F647EA3}" srcOrd="0" destOrd="0" presId="urn:microsoft.com/office/officeart/2005/8/layout/hierarchy4"/>
    <dgm:cxn modelId="{CFDB1796-5ABE-46AA-9D62-B6B07B5A3772}" type="presOf" srcId="{EA4D8A4A-E520-422C-B95F-2F9BDABA277F}" destId="{5C5C8264-EE17-4829-AFA3-800A76CD5237}" srcOrd="0" destOrd="0" presId="urn:microsoft.com/office/officeart/2005/8/layout/hierarchy4"/>
    <dgm:cxn modelId="{3CA36705-2BF3-4C21-8029-AEBEA31B59C3}" type="presOf" srcId="{74B44D70-5588-4551-99D8-0B997A53B765}" destId="{3CCF159F-22FC-4A3B-9392-271980632161}" srcOrd="0" destOrd="0" presId="urn:microsoft.com/office/officeart/2005/8/layout/hierarchy4"/>
    <dgm:cxn modelId="{14DEB9D7-0C5F-4BEB-A17D-8F10908632E7}" srcId="{B9661EA0-7887-4CE8-94C8-C8BBD82F8252}" destId="{254871AC-A0EB-4C82-9F62-0B84016C8B50}" srcOrd="1" destOrd="0" parTransId="{98756CF6-0359-4C22-9BA9-3A0FB2D0E0FF}" sibTransId="{9F4C0C00-2957-43AA-9241-ED59ADBED921}"/>
    <dgm:cxn modelId="{6E24FA49-E8B5-42C5-8625-7E4B3A66B8BE}" type="presOf" srcId="{00C10F2A-CB66-4733-9234-C23873FB2536}" destId="{5E0FA02D-901C-4761-883E-CEAFF79EB431}" srcOrd="0" destOrd="0" presId="urn:microsoft.com/office/officeart/2005/8/layout/hierarchy4"/>
    <dgm:cxn modelId="{FFB0A6D6-1C8A-42E6-B5FD-90EE2A7DFAE9}" type="presOf" srcId="{E7080D9C-D02D-4F1E-A259-FD74F525703F}" destId="{F3A01D68-97F0-4442-BA6F-5897BF8F1327}" srcOrd="0" destOrd="0" presId="urn:microsoft.com/office/officeart/2005/8/layout/hierarchy4"/>
    <dgm:cxn modelId="{BD2931F2-E397-4AEF-96BF-4EC6E9DD7ECC}" type="presOf" srcId="{46AB2A1A-FD89-4259-BF36-CCE3A5A6FC07}" destId="{9B982E0C-858C-4150-AE70-05BEF30FC1F3}" srcOrd="0" destOrd="0" presId="urn:microsoft.com/office/officeart/2005/8/layout/hierarchy4"/>
    <dgm:cxn modelId="{6B1EE777-2102-4F96-859C-FEED11D1F9FF}" type="presParOf" srcId="{265C9D71-749F-491A-B470-A5518986A75A}" destId="{49F0EC71-65A0-4F7D-AB47-4C9B5B1764E8}" srcOrd="0" destOrd="0" presId="urn:microsoft.com/office/officeart/2005/8/layout/hierarchy4"/>
    <dgm:cxn modelId="{BB2841EA-C926-42F7-AFC4-8E6E24E7CBA2}" type="presParOf" srcId="{49F0EC71-65A0-4F7D-AB47-4C9B5B1764E8}" destId="{F52DC407-1A9F-44EC-AD33-BA319ADAE252}" srcOrd="0" destOrd="0" presId="urn:microsoft.com/office/officeart/2005/8/layout/hierarchy4"/>
    <dgm:cxn modelId="{EDA95456-A084-4F7C-A3F0-A27BD1293F89}" type="presParOf" srcId="{49F0EC71-65A0-4F7D-AB47-4C9B5B1764E8}" destId="{A4823715-A576-4D9E-84BC-3AECAD17E3C8}" srcOrd="1" destOrd="0" presId="urn:microsoft.com/office/officeart/2005/8/layout/hierarchy4"/>
    <dgm:cxn modelId="{FF540ABF-8639-4090-849F-C391E28536D5}" type="presParOf" srcId="{49F0EC71-65A0-4F7D-AB47-4C9B5B1764E8}" destId="{DAF8DA8E-B7FD-4266-AD36-CF7D2EA1E981}" srcOrd="2" destOrd="0" presId="urn:microsoft.com/office/officeart/2005/8/layout/hierarchy4"/>
    <dgm:cxn modelId="{12B113CB-DB95-4090-BEB2-F7898382BCB6}" type="presParOf" srcId="{DAF8DA8E-B7FD-4266-AD36-CF7D2EA1E981}" destId="{36244C04-BAD6-4417-94BA-597AC6856EC6}" srcOrd="0" destOrd="0" presId="urn:microsoft.com/office/officeart/2005/8/layout/hierarchy4"/>
    <dgm:cxn modelId="{488090C5-5061-4738-A75E-7C5A8903A843}" type="presParOf" srcId="{36244C04-BAD6-4417-94BA-597AC6856EC6}" destId="{5E0FA02D-901C-4761-883E-CEAFF79EB431}" srcOrd="0" destOrd="0" presId="urn:microsoft.com/office/officeart/2005/8/layout/hierarchy4"/>
    <dgm:cxn modelId="{D54ECFCE-74FE-47E1-9CF3-3B2C00392306}" type="presParOf" srcId="{36244C04-BAD6-4417-94BA-597AC6856EC6}" destId="{1821752B-AE98-4767-86D2-82051D5922B9}" srcOrd="1" destOrd="0" presId="urn:microsoft.com/office/officeart/2005/8/layout/hierarchy4"/>
    <dgm:cxn modelId="{6CD361F8-A7C9-4E02-A3EB-34E4FB0953DB}" type="presParOf" srcId="{36244C04-BAD6-4417-94BA-597AC6856EC6}" destId="{14D922CB-C9BB-43D6-BCD3-C06EF4ADE3E8}" srcOrd="2" destOrd="0" presId="urn:microsoft.com/office/officeart/2005/8/layout/hierarchy4"/>
    <dgm:cxn modelId="{7C53D324-F0FB-4F8F-A168-FEFDBF086F75}" type="presParOf" srcId="{14D922CB-C9BB-43D6-BCD3-C06EF4ADE3E8}" destId="{3B6BC3A6-4C83-4840-A1F6-A5D4EF633BD9}" srcOrd="0" destOrd="0" presId="urn:microsoft.com/office/officeart/2005/8/layout/hierarchy4"/>
    <dgm:cxn modelId="{52C96608-D4B7-4285-8C38-DDB2521FBC0F}" type="presParOf" srcId="{3B6BC3A6-4C83-4840-A1F6-A5D4EF633BD9}" destId="{E37A5444-8897-470C-B1E4-54F01F1E6255}" srcOrd="0" destOrd="0" presId="urn:microsoft.com/office/officeart/2005/8/layout/hierarchy4"/>
    <dgm:cxn modelId="{47080189-83FA-4B7A-9E56-16B975FCB31D}" type="presParOf" srcId="{3B6BC3A6-4C83-4840-A1F6-A5D4EF633BD9}" destId="{8451055E-0E5F-4A5B-9B2B-FA4C7333EEF3}" srcOrd="1" destOrd="0" presId="urn:microsoft.com/office/officeart/2005/8/layout/hierarchy4"/>
    <dgm:cxn modelId="{5B5CC776-A704-42FD-8045-9AEB0E3A22B3}" type="presParOf" srcId="{265C9D71-749F-491A-B470-A5518986A75A}" destId="{09C45D96-F213-46A3-9B7D-CFFC6E8AF53B}" srcOrd="1" destOrd="0" presId="urn:microsoft.com/office/officeart/2005/8/layout/hierarchy4"/>
    <dgm:cxn modelId="{104BFB20-7BE0-46B0-9FAC-C097CEFC44A8}" type="presParOf" srcId="{265C9D71-749F-491A-B470-A5518986A75A}" destId="{25A5344D-111B-4CFE-B3DC-94F470F74659}" srcOrd="2" destOrd="0" presId="urn:microsoft.com/office/officeart/2005/8/layout/hierarchy4"/>
    <dgm:cxn modelId="{64BB7CE9-C85A-473F-B4E6-98E9E43CF592}" type="presParOf" srcId="{25A5344D-111B-4CFE-B3DC-94F470F74659}" destId="{08CF24A7-8E18-46FF-B6E5-36921CF413EC}" srcOrd="0" destOrd="0" presId="urn:microsoft.com/office/officeart/2005/8/layout/hierarchy4"/>
    <dgm:cxn modelId="{BEC9FA7E-3A79-4FB3-B7F7-81C93305AFFA}" type="presParOf" srcId="{25A5344D-111B-4CFE-B3DC-94F470F74659}" destId="{7F2306B3-6756-47B7-9E7B-2AFC7A106CA0}" srcOrd="1" destOrd="0" presId="urn:microsoft.com/office/officeart/2005/8/layout/hierarchy4"/>
    <dgm:cxn modelId="{1747D3B8-EB3B-4F9A-9D45-7E5E3EA1F309}" type="presParOf" srcId="{25A5344D-111B-4CFE-B3DC-94F470F74659}" destId="{CEEBE124-DA7A-42B0-8849-303608CCFCC5}" srcOrd="2" destOrd="0" presId="urn:microsoft.com/office/officeart/2005/8/layout/hierarchy4"/>
    <dgm:cxn modelId="{EAE7B21A-D774-4AF9-9D0B-79814C5EB9C4}" type="presParOf" srcId="{CEEBE124-DA7A-42B0-8849-303608CCFCC5}" destId="{385906FB-8D1B-41D5-B31D-5FB6DF0B8C15}" srcOrd="0" destOrd="0" presId="urn:microsoft.com/office/officeart/2005/8/layout/hierarchy4"/>
    <dgm:cxn modelId="{6E1B40C4-5449-4D82-ACD6-B3EF77BE7236}" type="presParOf" srcId="{385906FB-8D1B-41D5-B31D-5FB6DF0B8C15}" destId="{F3A01D68-97F0-4442-BA6F-5897BF8F1327}" srcOrd="0" destOrd="0" presId="urn:microsoft.com/office/officeart/2005/8/layout/hierarchy4"/>
    <dgm:cxn modelId="{DA9D3A01-3A47-4EB0-9963-2D35DCD12569}" type="presParOf" srcId="{385906FB-8D1B-41D5-B31D-5FB6DF0B8C15}" destId="{89FFF768-35C8-4FDB-A970-31785B5332C3}" srcOrd="1" destOrd="0" presId="urn:microsoft.com/office/officeart/2005/8/layout/hierarchy4"/>
    <dgm:cxn modelId="{6E6AC3FC-9EDB-40D6-9198-889BA87E7269}" type="presParOf" srcId="{385906FB-8D1B-41D5-B31D-5FB6DF0B8C15}" destId="{46B466BC-7CEF-4320-99A1-B72A6655DCA2}" srcOrd="2" destOrd="0" presId="urn:microsoft.com/office/officeart/2005/8/layout/hierarchy4"/>
    <dgm:cxn modelId="{2C052275-25AD-4295-9B35-44CA5411F908}" type="presParOf" srcId="{46B466BC-7CEF-4320-99A1-B72A6655DCA2}" destId="{DBEF9585-4FA6-480C-B8A9-BEBC4B1276A3}" srcOrd="0" destOrd="0" presId="urn:microsoft.com/office/officeart/2005/8/layout/hierarchy4"/>
    <dgm:cxn modelId="{2E357D3F-C298-48D6-B69F-AB7B9F937788}" type="presParOf" srcId="{DBEF9585-4FA6-480C-B8A9-BEBC4B1276A3}" destId="{52A9814A-ED77-4A8A-8B11-F6AF95E9B2FC}" srcOrd="0" destOrd="0" presId="urn:microsoft.com/office/officeart/2005/8/layout/hierarchy4"/>
    <dgm:cxn modelId="{CD4F820C-16B8-454B-ACE9-1424C662AE1B}" type="presParOf" srcId="{DBEF9585-4FA6-480C-B8A9-BEBC4B1276A3}" destId="{B3577820-2D49-4B2F-B9BC-D203D746E064}" srcOrd="1" destOrd="0" presId="urn:microsoft.com/office/officeart/2005/8/layout/hierarchy4"/>
    <dgm:cxn modelId="{C55A12E5-DC4D-4621-A77D-6AF6A4CB18BE}" type="presParOf" srcId="{265C9D71-749F-491A-B470-A5518986A75A}" destId="{0647DAA0-AC81-478C-A6CB-C0214541C417}" srcOrd="3" destOrd="0" presId="urn:microsoft.com/office/officeart/2005/8/layout/hierarchy4"/>
    <dgm:cxn modelId="{336476A2-8DAD-4329-B245-166CF889E5CF}" type="presParOf" srcId="{265C9D71-749F-491A-B470-A5518986A75A}" destId="{A398E153-F0A5-42D2-875D-902FDC1CB3BF}" srcOrd="4" destOrd="0" presId="urn:microsoft.com/office/officeart/2005/8/layout/hierarchy4"/>
    <dgm:cxn modelId="{089BA266-53E4-4376-9554-650430766AA2}" type="presParOf" srcId="{A398E153-F0A5-42D2-875D-902FDC1CB3BF}" destId="{301C3D67-F2EE-48EC-8E1F-B9D9C25EC58B}" srcOrd="0" destOrd="0" presId="urn:microsoft.com/office/officeart/2005/8/layout/hierarchy4"/>
    <dgm:cxn modelId="{B1ECC46C-EE4C-4E7D-A764-49B493EB8DFC}" type="presParOf" srcId="{A398E153-F0A5-42D2-875D-902FDC1CB3BF}" destId="{ADB0D060-A5E6-4F2F-9325-965B5D3C2D0B}" srcOrd="1" destOrd="0" presId="urn:microsoft.com/office/officeart/2005/8/layout/hierarchy4"/>
    <dgm:cxn modelId="{56C37E93-D7D8-490A-9BFB-836FB03F222E}" type="presParOf" srcId="{A398E153-F0A5-42D2-875D-902FDC1CB3BF}" destId="{6612096F-5239-4C29-95AE-BFC88CFCE2D9}" srcOrd="2" destOrd="0" presId="urn:microsoft.com/office/officeart/2005/8/layout/hierarchy4"/>
    <dgm:cxn modelId="{6340FE63-2C09-4B69-B93E-841AA584B7F6}" type="presParOf" srcId="{6612096F-5239-4C29-95AE-BFC88CFCE2D9}" destId="{745FA7CE-3F09-436F-A3F7-6183260AE397}" srcOrd="0" destOrd="0" presId="urn:microsoft.com/office/officeart/2005/8/layout/hierarchy4"/>
    <dgm:cxn modelId="{0ADE29AF-527A-4A13-B21D-CE2E78337FB9}" type="presParOf" srcId="{745FA7CE-3F09-436F-A3F7-6183260AE397}" destId="{7A853256-DF69-49D2-8263-47B0FC711821}" srcOrd="0" destOrd="0" presId="urn:microsoft.com/office/officeart/2005/8/layout/hierarchy4"/>
    <dgm:cxn modelId="{4A392744-FBE3-4764-B6B0-1B305ACDF5F0}" type="presParOf" srcId="{745FA7CE-3F09-436F-A3F7-6183260AE397}" destId="{6C5AA366-882C-45B2-BBDE-6666506C510E}" srcOrd="1" destOrd="0" presId="urn:microsoft.com/office/officeart/2005/8/layout/hierarchy4"/>
    <dgm:cxn modelId="{6D91ED9E-D943-4E63-A2DA-EB273F45AA8B}" type="presParOf" srcId="{745FA7CE-3F09-436F-A3F7-6183260AE397}" destId="{7E90E6F7-9893-4E9C-AC4A-79C865263878}" srcOrd="2" destOrd="0" presId="urn:microsoft.com/office/officeart/2005/8/layout/hierarchy4"/>
    <dgm:cxn modelId="{71416809-B7D5-41F8-9DAA-49E5C9FA9ECB}" type="presParOf" srcId="{7E90E6F7-9893-4E9C-AC4A-79C865263878}" destId="{8AE87A07-377E-40B3-92AC-B07E69530835}" srcOrd="0" destOrd="0" presId="urn:microsoft.com/office/officeart/2005/8/layout/hierarchy4"/>
    <dgm:cxn modelId="{A3DEC047-2961-448A-80C1-4761D4DE2E7E}" type="presParOf" srcId="{8AE87A07-377E-40B3-92AC-B07E69530835}" destId="{5C5C8264-EE17-4829-AFA3-800A76CD5237}" srcOrd="0" destOrd="0" presId="urn:microsoft.com/office/officeart/2005/8/layout/hierarchy4"/>
    <dgm:cxn modelId="{0E1F794E-142F-4A5C-904E-4DAB6F3BF5C3}" type="presParOf" srcId="{8AE87A07-377E-40B3-92AC-B07E69530835}" destId="{68ABB50A-C190-4844-9744-3488AD0AE76F}" srcOrd="1" destOrd="0" presId="urn:microsoft.com/office/officeart/2005/8/layout/hierarchy4"/>
    <dgm:cxn modelId="{724EFF26-A90D-49E9-8AC9-C2EC72DE8268}" type="presParOf" srcId="{265C9D71-749F-491A-B470-A5518986A75A}" destId="{5CC7B5DD-7C0A-472F-AE5F-9F2CBA07859F}" srcOrd="5" destOrd="0" presId="urn:microsoft.com/office/officeart/2005/8/layout/hierarchy4"/>
    <dgm:cxn modelId="{9D37DB49-4A06-47C2-A0F6-0BEDE2F63C13}" type="presParOf" srcId="{265C9D71-749F-491A-B470-A5518986A75A}" destId="{2A8339A3-61F9-4F1B-98A0-D6144FE07065}" srcOrd="6" destOrd="0" presId="urn:microsoft.com/office/officeart/2005/8/layout/hierarchy4"/>
    <dgm:cxn modelId="{0DC35F34-BB08-4472-8083-E01C8317008E}" type="presParOf" srcId="{2A8339A3-61F9-4F1B-98A0-D6144FE07065}" destId="{3CCF159F-22FC-4A3B-9392-271980632161}" srcOrd="0" destOrd="0" presId="urn:microsoft.com/office/officeart/2005/8/layout/hierarchy4"/>
    <dgm:cxn modelId="{2F816DEE-179D-4C96-B6E3-02A6F53A55AC}" type="presParOf" srcId="{2A8339A3-61F9-4F1B-98A0-D6144FE07065}" destId="{631DFAFE-C138-4176-9256-ADBC3BA16439}" srcOrd="1" destOrd="0" presId="urn:microsoft.com/office/officeart/2005/8/layout/hierarchy4"/>
    <dgm:cxn modelId="{5603F766-4305-43CB-9E8C-D26B99D55FE9}" type="presParOf" srcId="{2A8339A3-61F9-4F1B-98A0-D6144FE07065}" destId="{28F16BF2-985A-4F84-B3D5-216E41BAF6E3}" srcOrd="2" destOrd="0" presId="urn:microsoft.com/office/officeart/2005/8/layout/hierarchy4"/>
    <dgm:cxn modelId="{54BF54B7-9A5C-47B2-9BCB-5FE170B66740}" type="presParOf" srcId="{28F16BF2-985A-4F84-B3D5-216E41BAF6E3}" destId="{FA426D44-6CFF-49D1-B0AE-201BFBBF948A}" srcOrd="0" destOrd="0" presId="urn:microsoft.com/office/officeart/2005/8/layout/hierarchy4"/>
    <dgm:cxn modelId="{6A50037E-3B86-4FAB-B70F-5B19B4544A64}" type="presParOf" srcId="{FA426D44-6CFF-49D1-B0AE-201BFBBF948A}" destId="{86916B66-A66C-4731-9E17-3CC3B355DE17}" srcOrd="0" destOrd="0" presId="urn:microsoft.com/office/officeart/2005/8/layout/hierarchy4"/>
    <dgm:cxn modelId="{163B5BF3-2F70-46E1-93C8-661A8BE85A82}" type="presParOf" srcId="{FA426D44-6CFF-49D1-B0AE-201BFBBF948A}" destId="{B7FB26D2-8682-4A2E-B1E4-E85F2CA00876}" srcOrd="1" destOrd="0" presId="urn:microsoft.com/office/officeart/2005/8/layout/hierarchy4"/>
    <dgm:cxn modelId="{A23A49A1-667F-4360-93B8-FC540BB3567B}" type="presParOf" srcId="{FA426D44-6CFF-49D1-B0AE-201BFBBF948A}" destId="{390F4CE5-A2EB-4DA4-A499-6D6DB80097BD}" srcOrd="2" destOrd="0" presId="urn:microsoft.com/office/officeart/2005/8/layout/hierarchy4"/>
    <dgm:cxn modelId="{86F03E92-F74B-41B2-B125-EEBA6EC5CC9C}" type="presParOf" srcId="{390F4CE5-A2EB-4DA4-A499-6D6DB80097BD}" destId="{3D2F9632-FA43-46E2-9206-F38EA0196CF4}" srcOrd="0" destOrd="0" presId="urn:microsoft.com/office/officeart/2005/8/layout/hierarchy4"/>
    <dgm:cxn modelId="{87C6D577-DD61-4E54-AB30-BDC107360BC1}" type="presParOf" srcId="{3D2F9632-FA43-46E2-9206-F38EA0196CF4}" destId="{7D6A2AA4-C0BE-4DD3-9128-11670F647EA3}" srcOrd="0" destOrd="0" presId="urn:microsoft.com/office/officeart/2005/8/layout/hierarchy4"/>
    <dgm:cxn modelId="{394936EF-A31A-4B0F-9677-23D371B433FF}" type="presParOf" srcId="{3D2F9632-FA43-46E2-9206-F38EA0196CF4}" destId="{B48942BB-1DF1-440F-B237-40F53595DDEF}" srcOrd="1" destOrd="0" presId="urn:microsoft.com/office/officeart/2005/8/layout/hierarchy4"/>
    <dgm:cxn modelId="{D14776DC-C094-4379-A620-4AB252B4EA40}" type="presParOf" srcId="{265C9D71-749F-491A-B470-A5518986A75A}" destId="{CAFB4557-AB15-4F45-912F-9ADEC32B5A08}" srcOrd="7" destOrd="0" presId="urn:microsoft.com/office/officeart/2005/8/layout/hierarchy4"/>
    <dgm:cxn modelId="{F1406DAA-0BBD-46C1-B361-3A83D45D58A4}" type="presParOf" srcId="{265C9D71-749F-491A-B470-A5518986A75A}" destId="{62BECFC7-E901-497E-893F-7A5E791B027A}" srcOrd="8" destOrd="0" presId="urn:microsoft.com/office/officeart/2005/8/layout/hierarchy4"/>
    <dgm:cxn modelId="{5B546610-D576-462A-A26B-7E2D167DF3E9}" type="presParOf" srcId="{62BECFC7-E901-497E-893F-7A5E791B027A}" destId="{9B982E0C-858C-4150-AE70-05BEF30FC1F3}" srcOrd="0" destOrd="0" presId="urn:microsoft.com/office/officeart/2005/8/layout/hierarchy4"/>
    <dgm:cxn modelId="{61E6283B-EA4D-4C01-BE6B-AEB474B67139}" type="presParOf" srcId="{62BECFC7-E901-497E-893F-7A5E791B027A}" destId="{7B665D8E-0D8E-4B79-BDB7-CCEAB330DFF8}" srcOrd="1" destOrd="0" presId="urn:microsoft.com/office/officeart/2005/8/layout/hierarchy4"/>
    <dgm:cxn modelId="{5534623D-3EB9-4879-ACA8-40CE13B06FB3}" type="presParOf" srcId="{62BECFC7-E901-497E-893F-7A5E791B027A}" destId="{9733D28E-521A-4916-B952-3E0283BE2022}" srcOrd="2" destOrd="0" presId="urn:microsoft.com/office/officeart/2005/8/layout/hierarchy4"/>
    <dgm:cxn modelId="{C78888E7-0C1B-4EBD-9636-1363E16296A7}" type="presParOf" srcId="{9733D28E-521A-4916-B952-3E0283BE2022}" destId="{70A11090-7E69-4346-A5F9-7BB02ED8698A}" srcOrd="0" destOrd="0" presId="urn:microsoft.com/office/officeart/2005/8/layout/hierarchy4"/>
    <dgm:cxn modelId="{38C0003E-234A-41B3-BED5-F5A730E11115}" type="presParOf" srcId="{70A11090-7E69-4346-A5F9-7BB02ED8698A}" destId="{F15AB680-E1F5-40CE-A5C4-76187CD41FC0}" srcOrd="0" destOrd="0" presId="urn:microsoft.com/office/officeart/2005/8/layout/hierarchy4"/>
    <dgm:cxn modelId="{E3C9D419-5407-42E3-BE74-528B29C887EC}" type="presParOf" srcId="{70A11090-7E69-4346-A5F9-7BB02ED8698A}" destId="{4479B773-A6FC-4444-814E-28C57B6C0F17}" srcOrd="1" destOrd="0" presId="urn:microsoft.com/office/officeart/2005/8/layout/hierarchy4"/>
    <dgm:cxn modelId="{D9FA5582-3EC5-44BB-A4CF-E50C2758323F}" type="presParOf" srcId="{70A11090-7E69-4346-A5F9-7BB02ED8698A}" destId="{04AEB5D9-AD9E-4FD1-8FC3-BBCB37880AAF}" srcOrd="2" destOrd="0" presId="urn:microsoft.com/office/officeart/2005/8/layout/hierarchy4"/>
    <dgm:cxn modelId="{91863D37-EC46-4F67-AD2D-18E55E42E851}" type="presParOf" srcId="{04AEB5D9-AD9E-4FD1-8FC3-BBCB37880AAF}" destId="{D70928CD-0958-47E2-B1D4-E965A778E29D}" srcOrd="0" destOrd="0" presId="urn:microsoft.com/office/officeart/2005/8/layout/hierarchy4"/>
    <dgm:cxn modelId="{D3A73A24-1D06-4E35-900F-C47872C5246F}" type="presParOf" srcId="{D70928CD-0958-47E2-B1D4-E965A778E29D}" destId="{49E824BA-CCDD-494F-AEDE-4B68F0BC310F}" srcOrd="0" destOrd="0" presId="urn:microsoft.com/office/officeart/2005/8/layout/hierarchy4"/>
    <dgm:cxn modelId="{3BFFD5CD-D248-42DC-9FB2-DEA9E21595FA}" type="presParOf" srcId="{D70928CD-0958-47E2-B1D4-E965A778E29D}" destId="{B77B5DAC-9EBE-426E-9E68-6797494745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32757B-BC11-4FE3-85F4-2AE2B1EA14D7}">
      <dgm:prSet phldrT="[Text]" custT="1"/>
      <dgm:spPr>
        <a:xfrm>
          <a:off x="7582895" y="2979"/>
          <a:ext cx="1555998" cy="14718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برنامه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6C226B5-5D10-4F2B-BCBB-F71C429CAED8}" type="parTrans" cxnId="{63AB94F8-3F4C-429F-B26D-214CDD13A463}">
      <dgm:prSet/>
      <dgm:spPr/>
      <dgm:t>
        <a:bodyPr/>
        <a:lstStyle/>
        <a:p>
          <a:endParaRPr lang="en-US"/>
        </a:p>
      </dgm:t>
    </dgm:pt>
    <dgm:pt modelId="{0B0D0B89-8F99-43F4-AE90-E691EFA3E297}" type="sibTrans" cxnId="{63AB94F8-3F4C-429F-B26D-214CDD13A463}">
      <dgm:prSet/>
      <dgm:spPr/>
      <dgm:t>
        <a:bodyPr/>
        <a:lstStyle/>
        <a:p>
          <a:endParaRPr lang="en-US"/>
        </a:p>
      </dgm:t>
    </dgm:pt>
    <dgm:pt modelId="{00C10F2A-CB66-4733-9234-C23873FB2536}">
      <dgm:prSet phldrT="[Text]" custT="1"/>
      <dgm:spPr>
        <a:xfrm>
          <a:off x="7582895" y="1633879"/>
          <a:ext cx="1555998" cy="14718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مسئول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A91C413F-87C9-48B3-9761-173966276ADF}" type="parTrans" cxnId="{C145DB72-41F7-4FF9-82F7-2DCF2ED728DC}">
      <dgm:prSet/>
      <dgm:spPr/>
      <dgm:t>
        <a:bodyPr/>
        <a:lstStyle/>
        <a:p>
          <a:endParaRPr lang="en-US"/>
        </a:p>
      </dgm:t>
    </dgm:pt>
    <dgm:pt modelId="{DBA97E3C-5D19-4D37-92A1-5290781E810B}" type="sibTrans" cxnId="{C145DB72-41F7-4FF9-82F7-2DCF2ED728DC}">
      <dgm:prSet/>
      <dgm:spPr/>
      <dgm:t>
        <a:bodyPr/>
        <a:lstStyle/>
        <a:p>
          <a:endParaRPr lang="en-US"/>
        </a:p>
      </dgm:t>
    </dgm:pt>
    <dgm:pt modelId="{254871AC-A0EB-4C82-9F62-0B84016C8B50}">
      <dgm:prSet phldrT="[Text]" custT="1"/>
      <dgm:spPr>
        <a:xfrm>
          <a:off x="5681932" y="2979"/>
          <a:ext cx="1639555" cy="14718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9-توسعه ظرفیت تولید نفت و گاز و تکمیل زنجیره پایین 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8756CF6-0359-4C22-9BA9-3A0FB2D0E0FF}" type="parTrans" cxnId="{14DEB9D7-0C5F-4BEB-A17D-8F10908632E7}">
      <dgm:prSet/>
      <dgm:spPr/>
      <dgm:t>
        <a:bodyPr/>
        <a:lstStyle/>
        <a:p>
          <a:endParaRPr lang="en-US"/>
        </a:p>
      </dgm:t>
    </dgm:pt>
    <dgm:pt modelId="{9F4C0C00-2957-43AA-9241-ED59ADBED921}" type="sibTrans" cxnId="{14DEB9D7-0C5F-4BEB-A17D-8F10908632E7}">
      <dgm:prSet/>
      <dgm:spPr/>
      <dgm:t>
        <a:bodyPr/>
        <a:lstStyle/>
        <a:p>
          <a:endParaRPr lang="en-US"/>
        </a:p>
      </dgm:t>
    </dgm:pt>
    <dgm:pt modelId="{E7080D9C-D02D-4F1E-A259-FD74F525703F}">
      <dgm:prSet phldrT="[Text]" custT="1"/>
      <dgm:spPr>
        <a:xfrm>
          <a:off x="5682732" y="1633879"/>
          <a:ext cx="1637954" cy="14718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نفت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D31E2F6-D566-4228-973F-8E09BA5A2C3B}" type="parTrans" cxnId="{70C59282-9CBD-4D06-9AFE-E0E55A6E6321}">
      <dgm:prSet/>
      <dgm:spPr/>
      <dgm:t>
        <a:bodyPr/>
        <a:lstStyle/>
        <a:p>
          <a:endParaRPr lang="en-US"/>
        </a:p>
      </dgm:t>
    </dgm:pt>
    <dgm:pt modelId="{CB691B7D-2218-4442-B400-9817D31A32FD}" type="sibTrans" cxnId="{70C59282-9CBD-4D06-9AFE-E0E55A6E6321}">
      <dgm:prSet/>
      <dgm:spPr/>
      <dgm:t>
        <a:bodyPr/>
        <a:lstStyle/>
        <a:p>
          <a:endParaRPr lang="en-US"/>
        </a:p>
      </dgm:t>
    </dgm:pt>
    <dgm:pt modelId="{46AB2A1A-FD89-4259-BF36-CCE3A5A6FC07}">
      <dgm:prSet phldrT="[Text]" custT="1"/>
      <dgm:spPr>
        <a:xfrm>
          <a:off x="5106" y="2979"/>
          <a:ext cx="1555998" cy="14718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12-سیاست پولی و ارزی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233358ED-75D9-4FA2-9E99-037C289F1446}" type="parTrans" cxnId="{12E34572-1BE4-4552-9785-E9F79DA87BDF}">
      <dgm:prSet/>
      <dgm:spPr/>
      <dgm:t>
        <a:bodyPr/>
        <a:lstStyle/>
        <a:p>
          <a:endParaRPr lang="en-US"/>
        </a:p>
      </dgm:t>
    </dgm:pt>
    <dgm:pt modelId="{75340758-CC13-4990-BB54-A05954D22589}" type="sibTrans" cxnId="{12E34572-1BE4-4552-9785-E9F79DA87BDF}">
      <dgm:prSet/>
      <dgm:spPr/>
      <dgm:t>
        <a:bodyPr/>
        <a:lstStyle/>
        <a:p>
          <a:endParaRPr lang="en-US"/>
        </a:p>
      </dgm:t>
    </dgm:pt>
    <dgm:pt modelId="{2C209239-7D25-4E81-831E-1D7FE6EF7C19}">
      <dgm:prSet phldrT="[Text]" custT="1"/>
      <dgm:spPr>
        <a:xfrm>
          <a:off x="5106" y="1633879"/>
          <a:ext cx="1555998" cy="14718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بانک مرکزی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8DB034D-83D5-448E-8BD1-93A9BE2D7F88}" type="parTrans" cxnId="{B5559754-83B3-42B8-AD13-8332A58E564E}">
      <dgm:prSet/>
      <dgm:spPr/>
      <dgm:t>
        <a:bodyPr/>
        <a:lstStyle/>
        <a:p>
          <a:endParaRPr lang="en-US"/>
        </a:p>
      </dgm:t>
    </dgm:pt>
    <dgm:pt modelId="{AD987791-9116-423B-86D7-533F29023C15}" type="sibTrans" cxnId="{B5559754-83B3-42B8-AD13-8332A58E564E}">
      <dgm:prSet/>
      <dgm:spPr/>
      <dgm:t>
        <a:bodyPr/>
        <a:lstStyle/>
        <a:p>
          <a:endParaRPr lang="en-US"/>
        </a:p>
      </dgm:t>
    </dgm:pt>
    <dgm:pt modelId="{980BAD3F-DFF4-48BF-82D0-3E93F7D480EE}">
      <dgm:prSet custT="1"/>
      <dgm:spPr>
        <a:xfrm>
          <a:off x="3640787" y="1633879"/>
          <a:ext cx="1778867" cy="14718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معاونت اجرایی رییس جمهور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975EEC9-F5F9-4542-A8C9-7ED85C82364C}" type="parTrans" cxnId="{092EB0AD-86A3-4F7E-AB00-218F45F74A36}">
      <dgm:prSet/>
      <dgm:spPr/>
      <dgm:t>
        <a:bodyPr/>
        <a:lstStyle/>
        <a:p>
          <a:endParaRPr lang="en-US"/>
        </a:p>
      </dgm:t>
    </dgm:pt>
    <dgm:pt modelId="{9A489C6C-8B76-4E49-8B3F-E42FBE861A9B}" type="sibTrans" cxnId="{092EB0AD-86A3-4F7E-AB00-218F45F74A36}">
      <dgm:prSet/>
      <dgm:spPr/>
      <dgm:t>
        <a:bodyPr/>
        <a:lstStyle/>
        <a:p>
          <a:endParaRPr lang="en-US"/>
        </a:p>
      </dgm:t>
    </dgm:pt>
    <dgm:pt modelId="{74B44D70-5588-4551-99D8-0B997A53B765}">
      <dgm:prSet custT="1"/>
      <dgm:spPr>
        <a:xfrm>
          <a:off x="1822512" y="2979"/>
          <a:ext cx="1555998" cy="14718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11-مردمی کردن اقتصاد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C04FFB6-1E62-4A3C-8540-C27A1AD74798}" type="parTrans" cxnId="{AC97B5FE-F4AD-459F-B778-05733908A17C}">
      <dgm:prSet/>
      <dgm:spPr/>
      <dgm:t>
        <a:bodyPr/>
        <a:lstStyle/>
        <a:p>
          <a:endParaRPr lang="en-US"/>
        </a:p>
      </dgm:t>
    </dgm:pt>
    <dgm:pt modelId="{9AD427CB-761E-489C-9108-B3507D7848FD}" type="sibTrans" cxnId="{AC97B5FE-F4AD-459F-B778-05733908A17C}">
      <dgm:prSet/>
      <dgm:spPr/>
      <dgm:t>
        <a:bodyPr/>
        <a:lstStyle/>
        <a:p>
          <a:endParaRPr lang="en-US"/>
        </a:p>
      </dgm:t>
    </dgm:pt>
    <dgm:pt modelId="{75AA0ECE-C376-461A-AC6C-18C2AF3B43F4}">
      <dgm:prSet custT="1"/>
      <dgm:spPr>
        <a:xfrm>
          <a:off x="3639918" y="2979"/>
          <a:ext cx="1780606" cy="14718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10-هدفمندی یارانه ها</a:t>
          </a:r>
          <a:endParaRPr lang="en-US" sz="18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0F5CF9E-DFF3-4793-8EDC-88B7AAAEE2F8}" type="parTrans" cxnId="{4209A6C3-4A80-476E-A699-2E249B6C0CC9}">
      <dgm:prSet/>
      <dgm:spPr/>
      <dgm:t>
        <a:bodyPr/>
        <a:lstStyle/>
        <a:p>
          <a:endParaRPr lang="en-US"/>
        </a:p>
      </dgm:t>
    </dgm:pt>
    <dgm:pt modelId="{23D07910-1166-45D5-9B41-8D80C3BB4002}" type="sibTrans" cxnId="{4209A6C3-4A80-476E-A699-2E249B6C0CC9}">
      <dgm:prSet/>
      <dgm:spPr/>
      <dgm:t>
        <a:bodyPr/>
        <a:lstStyle/>
        <a:p>
          <a:endParaRPr lang="en-US"/>
        </a:p>
      </dgm:t>
    </dgm:pt>
    <dgm:pt modelId="{7C562031-11B0-4B05-A392-169ECE1D0B60}">
      <dgm:prSet custT="1"/>
      <dgm:spPr>
        <a:xfrm>
          <a:off x="1822512" y="1633879"/>
          <a:ext cx="1555998" cy="14718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 و دارایی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440A7D5-63D1-41AF-BFE4-29F84AF503A5}" type="parTrans" cxnId="{B91A4597-015A-4480-8EA4-2673151F4D0C}">
      <dgm:prSet/>
      <dgm:spPr/>
      <dgm:t>
        <a:bodyPr/>
        <a:lstStyle/>
        <a:p>
          <a:endParaRPr lang="en-US"/>
        </a:p>
      </dgm:t>
    </dgm:pt>
    <dgm:pt modelId="{D93580C3-1E08-4E86-8808-BEEBBC52ECDC}" type="sibTrans" cxnId="{B91A4597-015A-4480-8EA4-2673151F4D0C}">
      <dgm:prSet/>
      <dgm:spPr/>
      <dgm:t>
        <a:bodyPr/>
        <a:lstStyle/>
        <a:p>
          <a:endParaRPr lang="en-US"/>
        </a:p>
      </dgm:t>
    </dgm:pt>
    <dgm:pt modelId="{E744880C-4DC5-4926-A231-7BD35C197E09}">
      <dgm:prSet custT="1"/>
      <dgm:spPr>
        <a:xfrm>
          <a:off x="7582895" y="3264779"/>
          <a:ext cx="1555998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های همکار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8337FDD-B892-4B4A-BBB8-9C57182A48E2}" type="parTrans" cxnId="{AB598425-EF47-4928-A355-6DD0D6D6150A}">
      <dgm:prSet/>
      <dgm:spPr/>
      <dgm:t>
        <a:bodyPr/>
        <a:lstStyle/>
        <a:p>
          <a:endParaRPr lang="en-US"/>
        </a:p>
      </dgm:t>
    </dgm:pt>
    <dgm:pt modelId="{D1B68FD1-529C-420C-AE2C-2CA5C80CF3DC}" type="sibTrans" cxnId="{AB598425-EF47-4928-A355-6DD0D6D6150A}">
      <dgm:prSet/>
      <dgm:spPr/>
      <dgm:t>
        <a:bodyPr/>
        <a:lstStyle/>
        <a:p>
          <a:endParaRPr lang="en-US"/>
        </a:p>
      </dgm:t>
    </dgm:pt>
    <dgm:pt modelId="{5C91C4BB-618B-490B-9775-1A9231650457}">
      <dgm:prSet/>
      <dgm:spPr>
        <a:xfrm>
          <a:off x="5682732" y="3264779"/>
          <a:ext cx="1637954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 و معدن و تجارت، وزارت امور اقتصاد و دارایی، صندوق توسعه ملی، سازمان مدیریت و برنامه ریزی کشور</a:t>
          </a:r>
          <a:endParaRPr lang="en-US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6950D73-F45F-4732-831A-166D920D8C50}" type="parTrans" cxnId="{B16E815C-F95D-4524-B663-BBE16AFA7457}">
      <dgm:prSet/>
      <dgm:spPr/>
      <dgm:t>
        <a:bodyPr/>
        <a:lstStyle/>
        <a:p>
          <a:endParaRPr lang="en-US"/>
        </a:p>
      </dgm:t>
    </dgm:pt>
    <dgm:pt modelId="{606BC312-6722-4949-B7CB-5A689F1FE2A2}" type="sibTrans" cxnId="{B16E815C-F95D-4524-B663-BBE16AFA7457}">
      <dgm:prSet/>
      <dgm:spPr/>
      <dgm:t>
        <a:bodyPr/>
        <a:lstStyle/>
        <a:p>
          <a:endParaRPr lang="en-US"/>
        </a:p>
      </dgm:t>
    </dgm:pt>
    <dgm:pt modelId="{EA4D8A4A-E520-422C-B95F-2F9BDABA277F}">
      <dgm:prSet custT="1"/>
      <dgm:spPr>
        <a:xfrm>
          <a:off x="3640787" y="3264779"/>
          <a:ext cx="1778867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نیرو، وزارت صنعت، معدن و تجارت، سازمان مدیریت و برنامه ریزی کشور، سازمان هدفمندی یارانه ها و وزارت امور اقتصادی و دارایی</a:t>
          </a:r>
          <a:endParaRPr lang="en-US" sz="1400" b="1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0C69E83-A0E4-4A58-926F-5A3CD9F3951B}" type="parTrans" cxnId="{75352EAD-C5F0-41AB-8CD2-BAB0F4825A26}">
      <dgm:prSet/>
      <dgm:spPr/>
      <dgm:t>
        <a:bodyPr/>
        <a:lstStyle/>
        <a:p>
          <a:endParaRPr lang="en-US"/>
        </a:p>
      </dgm:t>
    </dgm:pt>
    <dgm:pt modelId="{04730A20-EEAD-45A6-BAE0-D36755A9A80C}" type="sibTrans" cxnId="{75352EAD-C5F0-41AB-8CD2-BAB0F4825A26}">
      <dgm:prSet/>
      <dgm:spPr/>
      <dgm:t>
        <a:bodyPr/>
        <a:lstStyle/>
        <a:p>
          <a:endParaRPr lang="en-US"/>
        </a:p>
      </dgm:t>
    </dgm:pt>
    <dgm:pt modelId="{A34DB586-F83D-4232-BFEF-8B21F4BFCAF2}">
      <dgm:prSet custT="1"/>
      <dgm:spPr>
        <a:xfrm>
          <a:off x="1822512" y="3264779"/>
          <a:ext cx="1555998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4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تعاون کار ورفاه اجتماعی، وزارت صنعت، معدن و تجارت، بانک مرکزی، صداو وسیما جمهوری اسلامی</a:t>
          </a:r>
          <a:endParaRPr lang="en-US" sz="14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3431FE0-51C4-4540-9EF4-612A2799DE01}" type="parTrans" cxnId="{2A4AC939-9F12-4BBF-B59A-5941FC4A90D5}">
      <dgm:prSet/>
      <dgm:spPr/>
      <dgm:t>
        <a:bodyPr/>
        <a:lstStyle/>
        <a:p>
          <a:endParaRPr lang="en-US"/>
        </a:p>
      </dgm:t>
    </dgm:pt>
    <dgm:pt modelId="{B50B2F97-988F-4C4C-909C-2E2A5A6A0ABF}" type="sibTrans" cxnId="{2A4AC939-9F12-4BBF-B59A-5941FC4A90D5}">
      <dgm:prSet/>
      <dgm:spPr/>
      <dgm:t>
        <a:bodyPr/>
        <a:lstStyle/>
        <a:p>
          <a:endParaRPr lang="en-US"/>
        </a:p>
      </dgm:t>
    </dgm:pt>
    <dgm:pt modelId="{BB1E3CCE-7887-471F-8AA0-5D9D0B0E85C7}">
      <dgm:prSet custT="1"/>
      <dgm:spPr>
        <a:xfrm>
          <a:off x="5106" y="3264779"/>
          <a:ext cx="1555998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endParaRPr lang="en-US" sz="13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4BEE2D19-1659-4602-8B24-97F001E7FAF1}" type="parTrans" cxnId="{D424685D-368E-4B04-B771-72ACA13B88A6}">
      <dgm:prSet/>
      <dgm:spPr/>
      <dgm:t>
        <a:bodyPr/>
        <a:lstStyle/>
        <a:p>
          <a:endParaRPr lang="en-US"/>
        </a:p>
      </dgm:t>
    </dgm:pt>
    <dgm:pt modelId="{026C7D64-EE60-48DA-B705-D62E8FA10365}" type="sibTrans" cxnId="{D424685D-368E-4B04-B771-72ACA13B88A6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F0EC71-65A0-4F7D-AB47-4C9B5B1764E8}" type="pres">
      <dgm:prSet presAssocID="{5832757B-BC11-4FE3-85F4-2AE2B1EA14D7}" presName="vertOne" presStyleCnt="0"/>
      <dgm:spPr/>
    </dgm:pt>
    <dgm:pt modelId="{F52DC407-1A9F-44EC-AD33-BA319ADAE252}" type="pres">
      <dgm:prSet presAssocID="{5832757B-BC11-4FE3-85F4-2AE2B1EA14D7}" presName="txOne" presStyleLbl="node0" presStyleIdx="0" presStyleCnt="5" custScaleY="5408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823715-A576-4D9E-84BC-3AECAD17E3C8}" type="pres">
      <dgm:prSet presAssocID="{5832757B-BC11-4FE3-85F4-2AE2B1EA14D7}" presName="parTransOne" presStyleCnt="0"/>
      <dgm:spPr/>
    </dgm:pt>
    <dgm:pt modelId="{DAF8DA8E-B7FD-4266-AD36-CF7D2EA1E981}" type="pres">
      <dgm:prSet presAssocID="{5832757B-BC11-4FE3-85F4-2AE2B1EA14D7}" presName="horzOne" presStyleCnt="0"/>
      <dgm:spPr/>
    </dgm:pt>
    <dgm:pt modelId="{36244C04-BAD6-4417-94BA-597AC6856EC6}" type="pres">
      <dgm:prSet presAssocID="{00C10F2A-CB66-4733-9234-C23873FB2536}" presName="vertTwo" presStyleCnt="0"/>
      <dgm:spPr/>
    </dgm:pt>
    <dgm:pt modelId="{5E0FA02D-901C-4761-883E-CEAFF79EB431}" type="pres">
      <dgm:prSet presAssocID="{00C10F2A-CB66-4733-9234-C23873FB2536}" presName="txTwo" presStyleLbl="node2" presStyleIdx="0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21752B-AE98-4767-86D2-82051D5922B9}" type="pres">
      <dgm:prSet presAssocID="{00C10F2A-CB66-4733-9234-C23873FB2536}" presName="parTransTwo" presStyleCnt="0"/>
      <dgm:spPr/>
    </dgm:pt>
    <dgm:pt modelId="{14D922CB-C9BB-43D6-BCD3-C06EF4ADE3E8}" type="pres">
      <dgm:prSet presAssocID="{00C10F2A-CB66-4733-9234-C23873FB2536}" presName="horzTwo" presStyleCnt="0"/>
      <dgm:spPr/>
    </dgm:pt>
    <dgm:pt modelId="{3B6BC3A6-4C83-4840-A1F6-A5D4EF633BD9}" type="pres">
      <dgm:prSet presAssocID="{E744880C-4DC5-4926-A231-7BD35C197E09}" presName="vertThree" presStyleCnt="0"/>
      <dgm:spPr/>
    </dgm:pt>
    <dgm:pt modelId="{E37A5444-8897-470C-B1E4-54F01F1E6255}" type="pres">
      <dgm:prSet presAssocID="{E744880C-4DC5-4926-A231-7BD35C197E09}" presName="txThree" presStyleLbl="node3" presStyleIdx="0" presStyleCnt="5" custScaleY="1169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451055E-0E5F-4A5B-9B2B-FA4C7333EEF3}" type="pres">
      <dgm:prSet presAssocID="{E744880C-4DC5-4926-A231-7BD35C197E09}" presName="horzThree" presStyleCnt="0"/>
      <dgm:spPr/>
    </dgm:pt>
    <dgm:pt modelId="{09C45D96-F213-46A3-9B7D-CFFC6E8AF53B}" type="pres">
      <dgm:prSet presAssocID="{0B0D0B89-8F99-43F4-AE90-E691EFA3E297}" presName="sibSpaceOne" presStyleCnt="0"/>
      <dgm:spPr/>
    </dgm:pt>
    <dgm:pt modelId="{25A5344D-111B-4CFE-B3DC-94F470F74659}" type="pres">
      <dgm:prSet presAssocID="{254871AC-A0EB-4C82-9F62-0B84016C8B50}" presName="vertOne" presStyleCnt="0"/>
      <dgm:spPr/>
    </dgm:pt>
    <dgm:pt modelId="{08CF24A7-8E18-46FF-B6E5-36921CF413EC}" type="pres">
      <dgm:prSet presAssocID="{254871AC-A0EB-4C82-9F62-0B84016C8B50}" presName="txOne" presStyleLbl="node0" presStyleIdx="1" presStyleCnt="5" custScaleY="6103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F2306B3-6756-47B7-9E7B-2AFC7A106CA0}" type="pres">
      <dgm:prSet presAssocID="{254871AC-A0EB-4C82-9F62-0B84016C8B50}" presName="parTransOne" presStyleCnt="0"/>
      <dgm:spPr/>
    </dgm:pt>
    <dgm:pt modelId="{CEEBE124-DA7A-42B0-8849-303608CCFCC5}" type="pres">
      <dgm:prSet presAssocID="{254871AC-A0EB-4C82-9F62-0B84016C8B50}" presName="horzOne" presStyleCnt="0"/>
      <dgm:spPr/>
    </dgm:pt>
    <dgm:pt modelId="{385906FB-8D1B-41D5-B31D-5FB6DF0B8C15}" type="pres">
      <dgm:prSet presAssocID="{E7080D9C-D02D-4F1E-A259-FD74F525703F}" presName="vertTwo" presStyleCnt="0"/>
      <dgm:spPr/>
    </dgm:pt>
    <dgm:pt modelId="{F3A01D68-97F0-4442-BA6F-5897BF8F1327}" type="pres">
      <dgm:prSet presAssocID="{E7080D9C-D02D-4F1E-A259-FD74F525703F}" presName="txTwo" presStyleLbl="node2" presStyleIdx="1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9FFF768-35C8-4FDB-A970-31785B5332C3}" type="pres">
      <dgm:prSet presAssocID="{E7080D9C-D02D-4F1E-A259-FD74F525703F}" presName="parTransTwo" presStyleCnt="0"/>
      <dgm:spPr/>
    </dgm:pt>
    <dgm:pt modelId="{46B466BC-7CEF-4320-99A1-B72A6655DCA2}" type="pres">
      <dgm:prSet presAssocID="{E7080D9C-D02D-4F1E-A259-FD74F525703F}" presName="horzTwo" presStyleCnt="0"/>
      <dgm:spPr/>
    </dgm:pt>
    <dgm:pt modelId="{DBEF9585-4FA6-480C-B8A9-BEBC4B1276A3}" type="pres">
      <dgm:prSet presAssocID="{5C91C4BB-618B-490B-9775-1A9231650457}" presName="vertThree" presStyleCnt="0"/>
      <dgm:spPr/>
    </dgm:pt>
    <dgm:pt modelId="{52A9814A-ED77-4A8A-8B11-F6AF95E9B2FC}" type="pres">
      <dgm:prSet presAssocID="{5C91C4BB-618B-490B-9775-1A9231650457}" presName="txThree" presStyleLbl="node3" presStyleIdx="1" presStyleCnt="5" custScaleX="105370" custScaleY="10733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3577820-2D49-4B2F-B9BC-D203D746E064}" type="pres">
      <dgm:prSet presAssocID="{5C91C4BB-618B-490B-9775-1A9231650457}" presName="horzThree" presStyleCnt="0"/>
      <dgm:spPr/>
    </dgm:pt>
    <dgm:pt modelId="{0647DAA0-AC81-478C-A6CB-C0214541C417}" type="pres">
      <dgm:prSet presAssocID="{9F4C0C00-2957-43AA-9241-ED59ADBED921}" presName="sibSpaceOne" presStyleCnt="0"/>
      <dgm:spPr/>
    </dgm:pt>
    <dgm:pt modelId="{A398E153-F0A5-42D2-875D-902FDC1CB3BF}" type="pres">
      <dgm:prSet presAssocID="{75AA0ECE-C376-461A-AC6C-18C2AF3B43F4}" presName="vertOne" presStyleCnt="0"/>
      <dgm:spPr/>
    </dgm:pt>
    <dgm:pt modelId="{301C3D67-F2EE-48EC-8E1F-B9D9C25EC58B}" type="pres">
      <dgm:prSet presAssocID="{75AA0ECE-C376-461A-AC6C-18C2AF3B43F4}" presName="txOne" presStyleLbl="node0" presStyleIdx="2" presStyleCnt="5" custScaleY="61239" custLinFactNeighborX="158" custLinFactNeighborY="-13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B0D060-A5E6-4F2F-9325-965B5D3C2D0B}" type="pres">
      <dgm:prSet presAssocID="{75AA0ECE-C376-461A-AC6C-18C2AF3B43F4}" presName="parTransOne" presStyleCnt="0"/>
      <dgm:spPr/>
    </dgm:pt>
    <dgm:pt modelId="{6612096F-5239-4C29-95AE-BFC88CFCE2D9}" type="pres">
      <dgm:prSet presAssocID="{75AA0ECE-C376-461A-AC6C-18C2AF3B43F4}" presName="horzOne" presStyleCnt="0"/>
      <dgm:spPr/>
    </dgm:pt>
    <dgm:pt modelId="{745FA7CE-3F09-436F-A3F7-6183260AE397}" type="pres">
      <dgm:prSet presAssocID="{980BAD3F-DFF4-48BF-82D0-3E93F7D480EE}" presName="vertTwo" presStyleCnt="0"/>
      <dgm:spPr/>
    </dgm:pt>
    <dgm:pt modelId="{7A853256-DF69-49D2-8263-47B0FC711821}" type="pres">
      <dgm:prSet presAssocID="{980BAD3F-DFF4-48BF-82D0-3E93F7D480EE}" presName="txTwo" presStyleLbl="node2" presStyleIdx="2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C5AA366-882C-45B2-BBDE-6666506C510E}" type="pres">
      <dgm:prSet presAssocID="{980BAD3F-DFF4-48BF-82D0-3E93F7D480EE}" presName="parTransTwo" presStyleCnt="0"/>
      <dgm:spPr/>
    </dgm:pt>
    <dgm:pt modelId="{7E90E6F7-9893-4E9C-AC4A-79C865263878}" type="pres">
      <dgm:prSet presAssocID="{980BAD3F-DFF4-48BF-82D0-3E93F7D480EE}" presName="horzTwo" presStyleCnt="0"/>
      <dgm:spPr/>
    </dgm:pt>
    <dgm:pt modelId="{8AE87A07-377E-40B3-92AC-B07E69530835}" type="pres">
      <dgm:prSet presAssocID="{EA4D8A4A-E520-422C-B95F-2F9BDABA277F}" presName="vertThree" presStyleCnt="0"/>
      <dgm:spPr/>
    </dgm:pt>
    <dgm:pt modelId="{5C5C8264-EE17-4829-AFA3-800A76CD5237}" type="pres">
      <dgm:prSet presAssocID="{EA4D8A4A-E520-422C-B95F-2F9BDABA277F}" presName="txThree" presStyleLbl="node3" presStyleIdx="2" presStyleCnt="5" custScaleX="114435" custScaleY="10636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8ABB50A-C190-4844-9744-3488AD0AE76F}" type="pres">
      <dgm:prSet presAssocID="{EA4D8A4A-E520-422C-B95F-2F9BDABA277F}" presName="horzThree" presStyleCnt="0"/>
      <dgm:spPr/>
    </dgm:pt>
    <dgm:pt modelId="{5CC7B5DD-7C0A-472F-AE5F-9F2CBA07859F}" type="pres">
      <dgm:prSet presAssocID="{23D07910-1166-45D5-9B41-8D80C3BB4002}" presName="sibSpaceOne" presStyleCnt="0"/>
      <dgm:spPr/>
    </dgm:pt>
    <dgm:pt modelId="{2A8339A3-61F9-4F1B-98A0-D6144FE07065}" type="pres">
      <dgm:prSet presAssocID="{74B44D70-5588-4551-99D8-0B997A53B765}" presName="vertOne" presStyleCnt="0"/>
      <dgm:spPr/>
    </dgm:pt>
    <dgm:pt modelId="{3CCF159F-22FC-4A3B-9392-271980632161}" type="pres">
      <dgm:prSet presAssocID="{74B44D70-5588-4551-99D8-0B997A53B765}" presName="txOne" presStyleLbl="node0" presStyleIdx="3" presStyleCnt="5" custScaleY="6103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1DFAFE-C138-4176-9256-ADBC3BA16439}" type="pres">
      <dgm:prSet presAssocID="{74B44D70-5588-4551-99D8-0B997A53B765}" presName="parTransOne" presStyleCnt="0"/>
      <dgm:spPr/>
    </dgm:pt>
    <dgm:pt modelId="{28F16BF2-985A-4F84-B3D5-216E41BAF6E3}" type="pres">
      <dgm:prSet presAssocID="{74B44D70-5588-4551-99D8-0B997A53B765}" presName="horzOne" presStyleCnt="0"/>
      <dgm:spPr/>
    </dgm:pt>
    <dgm:pt modelId="{FA426D44-6CFF-49D1-B0AE-201BFBBF948A}" type="pres">
      <dgm:prSet presAssocID="{7C562031-11B0-4B05-A392-169ECE1D0B60}" presName="vertTwo" presStyleCnt="0"/>
      <dgm:spPr/>
    </dgm:pt>
    <dgm:pt modelId="{86916B66-A66C-4731-9E17-3CC3B355DE17}" type="pres">
      <dgm:prSet presAssocID="{7C562031-11B0-4B05-A392-169ECE1D0B60}" presName="txTwo" presStyleLbl="node2" presStyleIdx="3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FB26D2-8682-4A2E-B1E4-E85F2CA00876}" type="pres">
      <dgm:prSet presAssocID="{7C562031-11B0-4B05-A392-169ECE1D0B60}" presName="parTransTwo" presStyleCnt="0"/>
      <dgm:spPr/>
    </dgm:pt>
    <dgm:pt modelId="{390F4CE5-A2EB-4DA4-A499-6D6DB80097BD}" type="pres">
      <dgm:prSet presAssocID="{7C562031-11B0-4B05-A392-169ECE1D0B60}" presName="horzTwo" presStyleCnt="0"/>
      <dgm:spPr/>
    </dgm:pt>
    <dgm:pt modelId="{3D2F9632-FA43-46E2-9206-F38EA0196CF4}" type="pres">
      <dgm:prSet presAssocID="{A34DB586-F83D-4232-BFEF-8B21F4BFCAF2}" presName="vertThree" presStyleCnt="0"/>
      <dgm:spPr/>
    </dgm:pt>
    <dgm:pt modelId="{7D6A2AA4-C0BE-4DD3-9128-11670F647EA3}" type="pres">
      <dgm:prSet presAssocID="{A34DB586-F83D-4232-BFEF-8B21F4BFCAF2}" presName="txThree" presStyleLbl="node3" presStyleIdx="3" presStyleCnt="5" custScaleY="10775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48942BB-1DF1-440F-B237-40F53595DDEF}" type="pres">
      <dgm:prSet presAssocID="{A34DB586-F83D-4232-BFEF-8B21F4BFCAF2}" presName="horzThree" presStyleCnt="0"/>
      <dgm:spPr/>
    </dgm:pt>
    <dgm:pt modelId="{CAFB4557-AB15-4F45-912F-9ADEC32B5A08}" type="pres">
      <dgm:prSet presAssocID="{9AD427CB-761E-489C-9108-B3507D7848FD}" presName="sibSpaceOne" presStyleCnt="0"/>
      <dgm:spPr/>
    </dgm:pt>
    <dgm:pt modelId="{62BECFC7-E901-497E-893F-7A5E791B027A}" type="pres">
      <dgm:prSet presAssocID="{46AB2A1A-FD89-4259-BF36-CCE3A5A6FC07}" presName="vertOne" presStyleCnt="0"/>
      <dgm:spPr/>
    </dgm:pt>
    <dgm:pt modelId="{9B982E0C-858C-4150-AE70-05BEF30FC1F3}" type="pres">
      <dgm:prSet presAssocID="{46AB2A1A-FD89-4259-BF36-CCE3A5A6FC07}" presName="txOne" presStyleLbl="node0" presStyleIdx="4" presStyleCnt="5" custScaleY="6800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B665D8E-0D8E-4B79-BDB7-CCEAB330DFF8}" type="pres">
      <dgm:prSet presAssocID="{46AB2A1A-FD89-4259-BF36-CCE3A5A6FC07}" presName="parTransOne" presStyleCnt="0"/>
      <dgm:spPr/>
    </dgm:pt>
    <dgm:pt modelId="{9733D28E-521A-4916-B952-3E0283BE2022}" type="pres">
      <dgm:prSet presAssocID="{46AB2A1A-FD89-4259-BF36-CCE3A5A6FC07}" presName="horzOne" presStyleCnt="0"/>
      <dgm:spPr/>
    </dgm:pt>
    <dgm:pt modelId="{70A11090-7E69-4346-A5F9-7BB02ED8698A}" type="pres">
      <dgm:prSet presAssocID="{2C209239-7D25-4E81-831E-1D7FE6EF7C19}" presName="vertTwo" presStyleCnt="0"/>
      <dgm:spPr/>
    </dgm:pt>
    <dgm:pt modelId="{F15AB680-E1F5-40CE-A5C4-76187CD41FC0}" type="pres">
      <dgm:prSet presAssocID="{2C209239-7D25-4E81-831E-1D7FE6EF7C19}" presName="txTwo" presStyleLbl="node2" presStyleIdx="4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479B773-A6FC-4444-814E-28C57B6C0F17}" type="pres">
      <dgm:prSet presAssocID="{2C209239-7D25-4E81-831E-1D7FE6EF7C19}" presName="parTransTwo" presStyleCnt="0"/>
      <dgm:spPr/>
    </dgm:pt>
    <dgm:pt modelId="{04AEB5D9-AD9E-4FD1-8FC3-BBCB37880AAF}" type="pres">
      <dgm:prSet presAssocID="{2C209239-7D25-4E81-831E-1D7FE6EF7C19}" presName="horzTwo" presStyleCnt="0"/>
      <dgm:spPr/>
    </dgm:pt>
    <dgm:pt modelId="{D70928CD-0958-47E2-B1D4-E965A778E29D}" type="pres">
      <dgm:prSet presAssocID="{BB1E3CCE-7887-471F-8AA0-5D9D0B0E85C7}" presName="vertThree" presStyleCnt="0"/>
      <dgm:spPr/>
    </dgm:pt>
    <dgm:pt modelId="{49E824BA-CCDD-494F-AEDE-4B68F0BC310F}" type="pres">
      <dgm:prSet presAssocID="{BB1E3CCE-7887-471F-8AA0-5D9D0B0E85C7}" presName="txThree" presStyleLbl="node3" presStyleIdx="4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7B5DAC-9EBE-426E-9E68-6797494745AD}" type="pres">
      <dgm:prSet presAssocID="{BB1E3CCE-7887-471F-8AA0-5D9D0B0E85C7}" presName="horzThree" presStyleCnt="0"/>
      <dgm:spPr/>
    </dgm:pt>
  </dgm:ptLst>
  <dgm:cxnLst>
    <dgm:cxn modelId="{70C59282-9CBD-4D06-9AFE-E0E55A6E6321}" srcId="{254871AC-A0EB-4C82-9F62-0B84016C8B50}" destId="{E7080D9C-D02D-4F1E-A259-FD74F525703F}" srcOrd="0" destOrd="0" parTransId="{3D31E2F6-D566-4228-973F-8E09BA5A2C3B}" sibTransId="{CB691B7D-2218-4442-B400-9817D31A32FD}"/>
    <dgm:cxn modelId="{693BD02B-4677-4092-BD7E-3D933D15D24A}" type="presOf" srcId="{980BAD3F-DFF4-48BF-82D0-3E93F7D480EE}" destId="{7A853256-DF69-49D2-8263-47B0FC711821}" srcOrd="0" destOrd="0" presId="urn:microsoft.com/office/officeart/2005/8/layout/hierarchy4"/>
    <dgm:cxn modelId="{D424685D-368E-4B04-B771-72ACA13B88A6}" srcId="{2C209239-7D25-4E81-831E-1D7FE6EF7C19}" destId="{BB1E3CCE-7887-471F-8AA0-5D9D0B0E85C7}" srcOrd="0" destOrd="0" parTransId="{4BEE2D19-1659-4602-8B24-97F001E7FAF1}" sibTransId="{026C7D64-EE60-48DA-B705-D62E8FA10365}"/>
    <dgm:cxn modelId="{092EB0AD-86A3-4F7E-AB00-218F45F74A36}" srcId="{75AA0ECE-C376-461A-AC6C-18C2AF3B43F4}" destId="{980BAD3F-DFF4-48BF-82D0-3E93F7D480EE}" srcOrd="0" destOrd="0" parTransId="{9975EEC9-F5F9-4542-A8C9-7ED85C82364C}" sibTransId="{9A489C6C-8B76-4E49-8B3F-E42FBE861A9B}"/>
    <dgm:cxn modelId="{6D311A50-089D-40A8-8A8C-A5384E756F3A}" type="presOf" srcId="{5C91C4BB-618B-490B-9775-1A9231650457}" destId="{52A9814A-ED77-4A8A-8B11-F6AF95E9B2FC}" srcOrd="0" destOrd="0" presId="urn:microsoft.com/office/officeart/2005/8/layout/hierarchy4"/>
    <dgm:cxn modelId="{12E34572-1BE4-4552-9785-E9F79DA87BDF}" srcId="{B9661EA0-7887-4CE8-94C8-C8BBD82F8252}" destId="{46AB2A1A-FD89-4259-BF36-CCE3A5A6FC07}" srcOrd="4" destOrd="0" parTransId="{233358ED-75D9-4FA2-9E99-037C289F1446}" sibTransId="{75340758-CC13-4990-BB54-A05954D22589}"/>
    <dgm:cxn modelId="{B16E815C-F95D-4524-B663-BBE16AFA7457}" srcId="{E7080D9C-D02D-4F1E-A259-FD74F525703F}" destId="{5C91C4BB-618B-490B-9775-1A9231650457}" srcOrd="0" destOrd="0" parTransId="{C6950D73-F45F-4732-831A-166D920D8C50}" sibTransId="{606BC312-6722-4949-B7CB-5A689F1FE2A2}"/>
    <dgm:cxn modelId="{200C965E-5576-4A35-B4AD-18D003DF37C2}" type="presOf" srcId="{74B44D70-5588-4551-99D8-0B997A53B765}" destId="{3CCF159F-22FC-4A3B-9392-271980632161}" srcOrd="0" destOrd="0" presId="urn:microsoft.com/office/officeart/2005/8/layout/hierarchy4"/>
    <dgm:cxn modelId="{B91A4597-015A-4480-8EA4-2673151F4D0C}" srcId="{74B44D70-5588-4551-99D8-0B997A53B765}" destId="{7C562031-11B0-4B05-A392-169ECE1D0B60}" srcOrd="0" destOrd="0" parTransId="{C440A7D5-63D1-41AF-BFE4-29F84AF503A5}" sibTransId="{D93580C3-1E08-4E86-8808-BEEBBC52ECDC}"/>
    <dgm:cxn modelId="{AC97B5FE-F4AD-459F-B778-05733908A17C}" srcId="{B9661EA0-7887-4CE8-94C8-C8BBD82F8252}" destId="{74B44D70-5588-4551-99D8-0B997A53B765}" srcOrd="3" destOrd="0" parTransId="{4C04FFB6-1E62-4A3C-8540-C27A1AD74798}" sibTransId="{9AD427CB-761E-489C-9108-B3507D7848FD}"/>
    <dgm:cxn modelId="{63AB94F8-3F4C-429F-B26D-214CDD13A463}" srcId="{B9661EA0-7887-4CE8-94C8-C8BBD82F8252}" destId="{5832757B-BC11-4FE3-85F4-2AE2B1EA14D7}" srcOrd="0" destOrd="0" parTransId="{96C226B5-5D10-4F2B-BCBB-F71C429CAED8}" sibTransId="{0B0D0B89-8F99-43F4-AE90-E691EFA3E297}"/>
    <dgm:cxn modelId="{1D6BC22C-762E-4465-8D3C-F2E9C6FBD780}" type="presOf" srcId="{BB1E3CCE-7887-471F-8AA0-5D9D0B0E85C7}" destId="{49E824BA-CCDD-494F-AEDE-4B68F0BC310F}" srcOrd="0" destOrd="0" presId="urn:microsoft.com/office/officeart/2005/8/layout/hierarchy4"/>
    <dgm:cxn modelId="{4209A6C3-4A80-476E-A699-2E249B6C0CC9}" srcId="{B9661EA0-7887-4CE8-94C8-C8BBD82F8252}" destId="{75AA0ECE-C376-461A-AC6C-18C2AF3B43F4}" srcOrd="2" destOrd="0" parTransId="{30F5CF9E-DFF3-4793-8EDC-88B7AAAEE2F8}" sibTransId="{23D07910-1166-45D5-9B41-8D80C3BB4002}"/>
    <dgm:cxn modelId="{113D3BDC-D0A8-4F56-90B7-0A04EF2D5BA0}" type="presOf" srcId="{A34DB586-F83D-4232-BFEF-8B21F4BFCAF2}" destId="{7D6A2AA4-C0BE-4DD3-9128-11670F647EA3}" srcOrd="0" destOrd="0" presId="urn:microsoft.com/office/officeart/2005/8/layout/hierarchy4"/>
    <dgm:cxn modelId="{179537AB-D009-4D0A-A62D-44FBFFB15693}" type="presOf" srcId="{7C562031-11B0-4B05-A392-169ECE1D0B60}" destId="{86916B66-A66C-4731-9E17-3CC3B355DE17}" srcOrd="0" destOrd="0" presId="urn:microsoft.com/office/officeart/2005/8/layout/hierarchy4"/>
    <dgm:cxn modelId="{5B2CE9C7-B3A3-4F96-845B-C417374E397B}" type="presOf" srcId="{254871AC-A0EB-4C82-9F62-0B84016C8B50}" destId="{08CF24A7-8E18-46FF-B6E5-36921CF413EC}" srcOrd="0" destOrd="0" presId="urn:microsoft.com/office/officeart/2005/8/layout/hierarchy4"/>
    <dgm:cxn modelId="{B33681FE-D30D-4179-8FF0-03815E86B998}" type="presOf" srcId="{46AB2A1A-FD89-4259-BF36-CCE3A5A6FC07}" destId="{9B982E0C-858C-4150-AE70-05BEF30FC1F3}" srcOrd="0" destOrd="0" presId="urn:microsoft.com/office/officeart/2005/8/layout/hierarchy4"/>
    <dgm:cxn modelId="{863ADAE7-046E-4EEA-9731-F66F84D445FF}" type="presOf" srcId="{2C209239-7D25-4E81-831E-1D7FE6EF7C19}" destId="{F15AB680-E1F5-40CE-A5C4-76187CD41FC0}" srcOrd="0" destOrd="0" presId="urn:microsoft.com/office/officeart/2005/8/layout/hierarchy4"/>
    <dgm:cxn modelId="{26BE4993-FC66-4221-9839-5D34BA6B0AFD}" type="presOf" srcId="{75AA0ECE-C376-461A-AC6C-18C2AF3B43F4}" destId="{301C3D67-F2EE-48EC-8E1F-B9D9C25EC58B}" srcOrd="0" destOrd="0" presId="urn:microsoft.com/office/officeart/2005/8/layout/hierarchy4"/>
    <dgm:cxn modelId="{B5559754-83B3-42B8-AD13-8332A58E564E}" srcId="{46AB2A1A-FD89-4259-BF36-CCE3A5A6FC07}" destId="{2C209239-7D25-4E81-831E-1D7FE6EF7C19}" srcOrd="0" destOrd="0" parTransId="{68DB034D-83D5-448E-8BD1-93A9BE2D7F88}" sibTransId="{AD987791-9116-423B-86D7-533F29023C15}"/>
    <dgm:cxn modelId="{75352EAD-C5F0-41AB-8CD2-BAB0F4825A26}" srcId="{980BAD3F-DFF4-48BF-82D0-3E93F7D480EE}" destId="{EA4D8A4A-E520-422C-B95F-2F9BDABA277F}" srcOrd="0" destOrd="0" parTransId="{60C69E83-A0E4-4A58-926F-5A3CD9F3951B}" sibTransId="{04730A20-EEAD-45A6-BAE0-D36755A9A80C}"/>
    <dgm:cxn modelId="{AB598425-EF47-4928-A355-6DD0D6D6150A}" srcId="{00C10F2A-CB66-4733-9234-C23873FB2536}" destId="{E744880C-4DC5-4926-A231-7BD35C197E09}" srcOrd="0" destOrd="0" parTransId="{48337FDD-B892-4B4A-BBB8-9C57182A48E2}" sibTransId="{D1B68FD1-529C-420C-AE2C-2CA5C80CF3DC}"/>
    <dgm:cxn modelId="{2A4AC939-9F12-4BBF-B59A-5941FC4A90D5}" srcId="{7C562031-11B0-4B05-A392-169ECE1D0B60}" destId="{A34DB586-F83D-4232-BFEF-8B21F4BFCAF2}" srcOrd="0" destOrd="0" parTransId="{33431FE0-51C4-4540-9EF4-612A2799DE01}" sibTransId="{B50B2F97-988F-4C4C-909C-2E2A5A6A0ABF}"/>
    <dgm:cxn modelId="{D2C57380-9C02-4D84-B9C2-2A7A472BB006}" type="presOf" srcId="{EA4D8A4A-E520-422C-B95F-2F9BDABA277F}" destId="{5C5C8264-EE17-4829-AFA3-800A76CD5237}" srcOrd="0" destOrd="0" presId="urn:microsoft.com/office/officeart/2005/8/layout/hierarchy4"/>
    <dgm:cxn modelId="{F07EB337-820A-4563-904D-7DB37B949D25}" type="presOf" srcId="{5832757B-BC11-4FE3-85F4-2AE2B1EA14D7}" destId="{F52DC407-1A9F-44EC-AD33-BA319ADAE252}" srcOrd="0" destOrd="0" presId="urn:microsoft.com/office/officeart/2005/8/layout/hierarchy4"/>
    <dgm:cxn modelId="{C145DB72-41F7-4FF9-82F7-2DCF2ED728DC}" srcId="{5832757B-BC11-4FE3-85F4-2AE2B1EA14D7}" destId="{00C10F2A-CB66-4733-9234-C23873FB2536}" srcOrd="0" destOrd="0" parTransId="{A91C413F-87C9-48B3-9761-173966276ADF}" sibTransId="{DBA97E3C-5D19-4D37-92A1-5290781E810B}"/>
    <dgm:cxn modelId="{4AA1F5E1-90E4-4827-86A8-C1168F5EA2BB}" type="presOf" srcId="{00C10F2A-CB66-4733-9234-C23873FB2536}" destId="{5E0FA02D-901C-4761-883E-CEAFF79EB431}" srcOrd="0" destOrd="0" presId="urn:microsoft.com/office/officeart/2005/8/layout/hierarchy4"/>
    <dgm:cxn modelId="{458DCCDC-9616-4827-B21B-0B1C4369E4C7}" type="presOf" srcId="{B9661EA0-7887-4CE8-94C8-C8BBD82F8252}" destId="{265C9D71-749F-491A-B470-A5518986A75A}" srcOrd="0" destOrd="0" presId="urn:microsoft.com/office/officeart/2005/8/layout/hierarchy4"/>
    <dgm:cxn modelId="{14DEB9D7-0C5F-4BEB-A17D-8F10908632E7}" srcId="{B9661EA0-7887-4CE8-94C8-C8BBD82F8252}" destId="{254871AC-A0EB-4C82-9F62-0B84016C8B50}" srcOrd="1" destOrd="0" parTransId="{98756CF6-0359-4C22-9BA9-3A0FB2D0E0FF}" sibTransId="{9F4C0C00-2957-43AA-9241-ED59ADBED921}"/>
    <dgm:cxn modelId="{FA071743-64DC-4F9D-8BA6-7E6F9E7278C0}" type="presOf" srcId="{E744880C-4DC5-4926-A231-7BD35C197E09}" destId="{E37A5444-8897-470C-B1E4-54F01F1E6255}" srcOrd="0" destOrd="0" presId="urn:microsoft.com/office/officeart/2005/8/layout/hierarchy4"/>
    <dgm:cxn modelId="{43FD5A85-9231-4367-BCAD-BBEBABDA3936}" type="presOf" srcId="{E7080D9C-D02D-4F1E-A259-FD74F525703F}" destId="{F3A01D68-97F0-4442-BA6F-5897BF8F1327}" srcOrd="0" destOrd="0" presId="urn:microsoft.com/office/officeart/2005/8/layout/hierarchy4"/>
    <dgm:cxn modelId="{7B66E7EE-8E31-4AE6-9641-531059F8A1E9}" type="presParOf" srcId="{265C9D71-749F-491A-B470-A5518986A75A}" destId="{49F0EC71-65A0-4F7D-AB47-4C9B5B1764E8}" srcOrd="0" destOrd="0" presId="urn:microsoft.com/office/officeart/2005/8/layout/hierarchy4"/>
    <dgm:cxn modelId="{6B5CCA46-43EF-40DE-A21A-67D4E87A2BC3}" type="presParOf" srcId="{49F0EC71-65A0-4F7D-AB47-4C9B5B1764E8}" destId="{F52DC407-1A9F-44EC-AD33-BA319ADAE252}" srcOrd="0" destOrd="0" presId="urn:microsoft.com/office/officeart/2005/8/layout/hierarchy4"/>
    <dgm:cxn modelId="{0897C4FF-9BB8-451A-A2A2-9EA747ED4072}" type="presParOf" srcId="{49F0EC71-65A0-4F7D-AB47-4C9B5B1764E8}" destId="{A4823715-A576-4D9E-84BC-3AECAD17E3C8}" srcOrd="1" destOrd="0" presId="urn:microsoft.com/office/officeart/2005/8/layout/hierarchy4"/>
    <dgm:cxn modelId="{3D4A5F7F-2B6D-44E2-B916-8785EAAC7242}" type="presParOf" srcId="{49F0EC71-65A0-4F7D-AB47-4C9B5B1764E8}" destId="{DAF8DA8E-B7FD-4266-AD36-CF7D2EA1E981}" srcOrd="2" destOrd="0" presId="urn:microsoft.com/office/officeart/2005/8/layout/hierarchy4"/>
    <dgm:cxn modelId="{A67FB074-71DF-4613-872B-13A9F38708EB}" type="presParOf" srcId="{DAF8DA8E-B7FD-4266-AD36-CF7D2EA1E981}" destId="{36244C04-BAD6-4417-94BA-597AC6856EC6}" srcOrd="0" destOrd="0" presId="urn:microsoft.com/office/officeart/2005/8/layout/hierarchy4"/>
    <dgm:cxn modelId="{831867CB-7911-42BE-9D1B-F5B5C6BD6F62}" type="presParOf" srcId="{36244C04-BAD6-4417-94BA-597AC6856EC6}" destId="{5E0FA02D-901C-4761-883E-CEAFF79EB431}" srcOrd="0" destOrd="0" presId="urn:microsoft.com/office/officeart/2005/8/layout/hierarchy4"/>
    <dgm:cxn modelId="{9491072A-011D-4F32-9786-EE9ACCBB144F}" type="presParOf" srcId="{36244C04-BAD6-4417-94BA-597AC6856EC6}" destId="{1821752B-AE98-4767-86D2-82051D5922B9}" srcOrd="1" destOrd="0" presId="urn:microsoft.com/office/officeart/2005/8/layout/hierarchy4"/>
    <dgm:cxn modelId="{32952E84-CCDA-499E-ACAD-0D110F2CBEE6}" type="presParOf" srcId="{36244C04-BAD6-4417-94BA-597AC6856EC6}" destId="{14D922CB-C9BB-43D6-BCD3-C06EF4ADE3E8}" srcOrd="2" destOrd="0" presId="urn:microsoft.com/office/officeart/2005/8/layout/hierarchy4"/>
    <dgm:cxn modelId="{3DCAEFAE-3FE2-4951-88E3-3D924C24F62B}" type="presParOf" srcId="{14D922CB-C9BB-43D6-BCD3-C06EF4ADE3E8}" destId="{3B6BC3A6-4C83-4840-A1F6-A5D4EF633BD9}" srcOrd="0" destOrd="0" presId="urn:microsoft.com/office/officeart/2005/8/layout/hierarchy4"/>
    <dgm:cxn modelId="{B4603563-0817-444E-B664-F28610E2E21E}" type="presParOf" srcId="{3B6BC3A6-4C83-4840-A1F6-A5D4EF633BD9}" destId="{E37A5444-8897-470C-B1E4-54F01F1E6255}" srcOrd="0" destOrd="0" presId="urn:microsoft.com/office/officeart/2005/8/layout/hierarchy4"/>
    <dgm:cxn modelId="{2BFE3A61-B38D-40FE-86F3-EEA409C77AF3}" type="presParOf" srcId="{3B6BC3A6-4C83-4840-A1F6-A5D4EF633BD9}" destId="{8451055E-0E5F-4A5B-9B2B-FA4C7333EEF3}" srcOrd="1" destOrd="0" presId="urn:microsoft.com/office/officeart/2005/8/layout/hierarchy4"/>
    <dgm:cxn modelId="{E654D9FE-B3FA-434E-A5AC-052A322364E4}" type="presParOf" srcId="{265C9D71-749F-491A-B470-A5518986A75A}" destId="{09C45D96-F213-46A3-9B7D-CFFC6E8AF53B}" srcOrd="1" destOrd="0" presId="urn:microsoft.com/office/officeart/2005/8/layout/hierarchy4"/>
    <dgm:cxn modelId="{F8400E5F-E6A9-4AB9-8008-3A908D6097F1}" type="presParOf" srcId="{265C9D71-749F-491A-B470-A5518986A75A}" destId="{25A5344D-111B-4CFE-B3DC-94F470F74659}" srcOrd="2" destOrd="0" presId="urn:microsoft.com/office/officeart/2005/8/layout/hierarchy4"/>
    <dgm:cxn modelId="{730AB47C-422C-4613-8A70-69D4C3192D38}" type="presParOf" srcId="{25A5344D-111B-4CFE-B3DC-94F470F74659}" destId="{08CF24A7-8E18-46FF-B6E5-36921CF413EC}" srcOrd="0" destOrd="0" presId="urn:microsoft.com/office/officeart/2005/8/layout/hierarchy4"/>
    <dgm:cxn modelId="{9DDA5EA8-3CC2-4700-BA8C-E2B6764BBD46}" type="presParOf" srcId="{25A5344D-111B-4CFE-B3DC-94F470F74659}" destId="{7F2306B3-6756-47B7-9E7B-2AFC7A106CA0}" srcOrd="1" destOrd="0" presId="urn:microsoft.com/office/officeart/2005/8/layout/hierarchy4"/>
    <dgm:cxn modelId="{4DDC0DA8-4F78-45BD-8245-CA351436FC9B}" type="presParOf" srcId="{25A5344D-111B-4CFE-B3DC-94F470F74659}" destId="{CEEBE124-DA7A-42B0-8849-303608CCFCC5}" srcOrd="2" destOrd="0" presId="urn:microsoft.com/office/officeart/2005/8/layout/hierarchy4"/>
    <dgm:cxn modelId="{14BAB346-ED19-4689-BFD3-4FEBBD4EDB41}" type="presParOf" srcId="{CEEBE124-DA7A-42B0-8849-303608CCFCC5}" destId="{385906FB-8D1B-41D5-B31D-5FB6DF0B8C15}" srcOrd="0" destOrd="0" presId="urn:microsoft.com/office/officeart/2005/8/layout/hierarchy4"/>
    <dgm:cxn modelId="{8B692476-1660-4904-B6EE-E2E2D82E73FC}" type="presParOf" srcId="{385906FB-8D1B-41D5-B31D-5FB6DF0B8C15}" destId="{F3A01D68-97F0-4442-BA6F-5897BF8F1327}" srcOrd="0" destOrd="0" presId="urn:microsoft.com/office/officeart/2005/8/layout/hierarchy4"/>
    <dgm:cxn modelId="{6A88B8C7-2586-4901-AD8D-F1C07C4B5FFF}" type="presParOf" srcId="{385906FB-8D1B-41D5-B31D-5FB6DF0B8C15}" destId="{89FFF768-35C8-4FDB-A970-31785B5332C3}" srcOrd="1" destOrd="0" presId="urn:microsoft.com/office/officeart/2005/8/layout/hierarchy4"/>
    <dgm:cxn modelId="{ED059E6E-446B-4B6E-9FFD-488619819FD2}" type="presParOf" srcId="{385906FB-8D1B-41D5-B31D-5FB6DF0B8C15}" destId="{46B466BC-7CEF-4320-99A1-B72A6655DCA2}" srcOrd="2" destOrd="0" presId="urn:microsoft.com/office/officeart/2005/8/layout/hierarchy4"/>
    <dgm:cxn modelId="{5AAB6E34-77E1-4754-B065-5C7084FBBF3F}" type="presParOf" srcId="{46B466BC-7CEF-4320-99A1-B72A6655DCA2}" destId="{DBEF9585-4FA6-480C-B8A9-BEBC4B1276A3}" srcOrd="0" destOrd="0" presId="urn:microsoft.com/office/officeart/2005/8/layout/hierarchy4"/>
    <dgm:cxn modelId="{0092E9B8-8751-4ECE-AA7E-938878A3D6ED}" type="presParOf" srcId="{DBEF9585-4FA6-480C-B8A9-BEBC4B1276A3}" destId="{52A9814A-ED77-4A8A-8B11-F6AF95E9B2FC}" srcOrd="0" destOrd="0" presId="urn:microsoft.com/office/officeart/2005/8/layout/hierarchy4"/>
    <dgm:cxn modelId="{CB08F178-FD56-48BD-A685-D1312FD93FEB}" type="presParOf" srcId="{DBEF9585-4FA6-480C-B8A9-BEBC4B1276A3}" destId="{B3577820-2D49-4B2F-B9BC-D203D746E064}" srcOrd="1" destOrd="0" presId="urn:microsoft.com/office/officeart/2005/8/layout/hierarchy4"/>
    <dgm:cxn modelId="{BEBCBE9D-DEBC-4B3D-A9F1-3F040AEF8C8F}" type="presParOf" srcId="{265C9D71-749F-491A-B470-A5518986A75A}" destId="{0647DAA0-AC81-478C-A6CB-C0214541C417}" srcOrd="3" destOrd="0" presId="urn:microsoft.com/office/officeart/2005/8/layout/hierarchy4"/>
    <dgm:cxn modelId="{6C1AF9A7-52E9-4281-BEB0-4B4ECD05DE94}" type="presParOf" srcId="{265C9D71-749F-491A-B470-A5518986A75A}" destId="{A398E153-F0A5-42D2-875D-902FDC1CB3BF}" srcOrd="4" destOrd="0" presId="urn:microsoft.com/office/officeart/2005/8/layout/hierarchy4"/>
    <dgm:cxn modelId="{F3FAA742-0EDA-4B97-9006-0BCA9A1BB263}" type="presParOf" srcId="{A398E153-F0A5-42D2-875D-902FDC1CB3BF}" destId="{301C3D67-F2EE-48EC-8E1F-B9D9C25EC58B}" srcOrd="0" destOrd="0" presId="urn:microsoft.com/office/officeart/2005/8/layout/hierarchy4"/>
    <dgm:cxn modelId="{E93E7481-2D2F-42F4-8AF3-55B40D86C175}" type="presParOf" srcId="{A398E153-F0A5-42D2-875D-902FDC1CB3BF}" destId="{ADB0D060-A5E6-4F2F-9325-965B5D3C2D0B}" srcOrd="1" destOrd="0" presId="urn:microsoft.com/office/officeart/2005/8/layout/hierarchy4"/>
    <dgm:cxn modelId="{A3D8D3FA-A623-4631-98A1-3A9B7EB9311B}" type="presParOf" srcId="{A398E153-F0A5-42D2-875D-902FDC1CB3BF}" destId="{6612096F-5239-4C29-95AE-BFC88CFCE2D9}" srcOrd="2" destOrd="0" presId="urn:microsoft.com/office/officeart/2005/8/layout/hierarchy4"/>
    <dgm:cxn modelId="{C26EF8C7-21F7-430E-811B-5970A5733A08}" type="presParOf" srcId="{6612096F-5239-4C29-95AE-BFC88CFCE2D9}" destId="{745FA7CE-3F09-436F-A3F7-6183260AE397}" srcOrd="0" destOrd="0" presId="urn:microsoft.com/office/officeart/2005/8/layout/hierarchy4"/>
    <dgm:cxn modelId="{B14A92D4-76D8-4B88-AACD-24023DAA8DEF}" type="presParOf" srcId="{745FA7CE-3F09-436F-A3F7-6183260AE397}" destId="{7A853256-DF69-49D2-8263-47B0FC711821}" srcOrd="0" destOrd="0" presId="urn:microsoft.com/office/officeart/2005/8/layout/hierarchy4"/>
    <dgm:cxn modelId="{9B5F87EE-FC83-4447-A7CC-659955507124}" type="presParOf" srcId="{745FA7CE-3F09-436F-A3F7-6183260AE397}" destId="{6C5AA366-882C-45B2-BBDE-6666506C510E}" srcOrd="1" destOrd="0" presId="urn:microsoft.com/office/officeart/2005/8/layout/hierarchy4"/>
    <dgm:cxn modelId="{F1E8CB79-16AA-4513-BAD2-A12E10D0D95A}" type="presParOf" srcId="{745FA7CE-3F09-436F-A3F7-6183260AE397}" destId="{7E90E6F7-9893-4E9C-AC4A-79C865263878}" srcOrd="2" destOrd="0" presId="urn:microsoft.com/office/officeart/2005/8/layout/hierarchy4"/>
    <dgm:cxn modelId="{F76D7DB5-4438-446C-A56F-5A2FC5E58F71}" type="presParOf" srcId="{7E90E6F7-9893-4E9C-AC4A-79C865263878}" destId="{8AE87A07-377E-40B3-92AC-B07E69530835}" srcOrd="0" destOrd="0" presId="urn:microsoft.com/office/officeart/2005/8/layout/hierarchy4"/>
    <dgm:cxn modelId="{D0AC8024-DAA3-453C-AC5F-7F1D729A4CFE}" type="presParOf" srcId="{8AE87A07-377E-40B3-92AC-B07E69530835}" destId="{5C5C8264-EE17-4829-AFA3-800A76CD5237}" srcOrd="0" destOrd="0" presId="urn:microsoft.com/office/officeart/2005/8/layout/hierarchy4"/>
    <dgm:cxn modelId="{1AF61B19-2623-44E0-8F49-E9D8573EE1D1}" type="presParOf" srcId="{8AE87A07-377E-40B3-92AC-B07E69530835}" destId="{68ABB50A-C190-4844-9744-3488AD0AE76F}" srcOrd="1" destOrd="0" presId="urn:microsoft.com/office/officeart/2005/8/layout/hierarchy4"/>
    <dgm:cxn modelId="{65D7FC19-CEA4-4F80-B139-23D3257B3B81}" type="presParOf" srcId="{265C9D71-749F-491A-B470-A5518986A75A}" destId="{5CC7B5DD-7C0A-472F-AE5F-9F2CBA07859F}" srcOrd="5" destOrd="0" presId="urn:microsoft.com/office/officeart/2005/8/layout/hierarchy4"/>
    <dgm:cxn modelId="{549B1F61-5D78-4A3B-8BB1-616C8105B7B8}" type="presParOf" srcId="{265C9D71-749F-491A-B470-A5518986A75A}" destId="{2A8339A3-61F9-4F1B-98A0-D6144FE07065}" srcOrd="6" destOrd="0" presId="urn:microsoft.com/office/officeart/2005/8/layout/hierarchy4"/>
    <dgm:cxn modelId="{5F137902-E597-478C-A3DF-F9392E4FD8FF}" type="presParOf" srcId="{2A8339A3-61F9-4F1B-98A0-D6144FE07065}" destId="{3CCF159F-22FC-4A3B-9392-271980632161}" srcOrd="0" destOrd="0" presId="urn:microsoft.com/office/officeart/2005/8/layout/hierarchy4"/>
    <dgm:cxn modelId="{207F5B47-9824-4DDF-93EA-7A5BCFD95D71}" type="presParOf" srcId="{2A8339A3-61F9-4F1B-98A0-D6144FE07065}" destId="{631DFAFE-C138-4176-9256-ADBC3BA16439}" srcOrd="1" destOrd="0" presId="urn:microsoft.com/office/officeart/2005/8/layout/hierarchy4"/>
    <dgm:cxn modelId="{E2E176CA-7A17-43BB-9B3D-C703041238E6}" type="presParOf" srcId="{2A8339A3-61F9-4F1B-98A0-D6144FE07065}" destId="{28F16BF2-985A-4F84-B3D5-216E41BAF6E3}" srcOrd="2" destOrd="0" presId="urn:microsoft.com/office/officeart/2005/8/layout/hierarchy4"/>
    <dgm:cxn modelId="{4DD47FAF-DAB3-495B-918F-63EEBE4950CE}" type="presParOf" srcId="{28F16BF2-985A-4F84-B3D5-216E41BAF6E3}" destId="{FA426D44-6CFF-49D1-B0AE-201BFBBF948A}" srcOrd="0" destOrd="0" presId="urn:microsoft.com/office/officeart/2005/8/layout/hierarchy4"/>
    <dgm:cxn modelId="{4B8E1974-90FD-4ACB-8D24-5C82E377AAE6}" type="presParOf" srcId="{FA426D44-6CFF-49D1-B0AE-201BFBBF948A}" destId="{86916B66-A66C-4731-9E17-3CC3B355DE17}" srcOrd="0" destOrd="0" presId="urn:microsoft.com/office/officeart/2005/8/layout/hierarchy4"/>
    <dgm:cxn modelId="{A5B3E33A-8B8E-4DFF-B4C1-2F2DB4BAA9E9}" type="presParOf" srcId="{FA426D44-6CFF-49D1-B0AE-201BFBBF948A}" destId="{B7FB26D2-8682-4A2E-B1E4-E85F2CA00876}" srcOrd="1" destOrd="0" presId="urn:microsoft.com/office/officeart/2005/8/layout/hierarchy4"/>
    <dgm:cxn modelId="{D5001A9A-6FE7-4D2D-B92D-65338D9A96EC}" type="presParOf" srcId="{FA426D44-6CFF-49D1-B0AE-201BFBBF948A}" destId="{390F4CE5-A2EB-4DA4-A499-6D6DB80097BD}" srcOrd="2" destOrd="0" presId="urn:microsoft.com/office/officeart/2005/8/layout/hierarchy4"/>
    <dgm:cxn modelId="{B4B5D484-EDCA-4A9F-B856-7EDD50B17C22}" type="presParOf" srcId="{390F4CE5-A2EB-4DA4-A499-6D6DB80097BD}" destId="{3D2F9632-FA43-46E2-9206-F38EA0196CF4}" srcOrd="0" destOrd="0" presId="urn:microsoft.com/office/officeart/2005/8/layout/hierarchy4"/>
    <dgm:cxn modelId="{705A7CF0-BFFF-4D37-A436-1B481B5C353D}" type="presParOf" srcId="{3D2F9632-FA43-46E2-9206-F38EA0196CF4}" destId="{7D6A2AA4-C0BE-4DD3-9128-11670F647EA3}" srcOrd="0" destOrd="0" presId="urn:microsoft.com/office/officeart/2005/8/layout/hierarchy4"/>
    <dgm:cxn modelId="{1F8DC240-87C3-43C7-94D2-659042AAAA21}" type="presParOf" srcId="{3D2F9632-FA43-46E2-9206-F38EA0196CF4}" destId="{B48942BB-1DF1-440F-B237-40F53595DDEF}" srcOrd="1" destOrd="0" presId="urn:microsoft.com/office/officeart/2005/8/layout/hierarchy4"/>
    <dgm:cxn modelId="{67B1BA18-0085-4F4F-A435-39BD9EB3103F}" type="presParOf" srcId="{265C9D71-749F-491A-B470-A5518986A75A}" destId="{CAFB4557-AB15-4F45-912F-9ADEC32B5A08}" srcOrd="7" destOrd="0" presId="urn:microsoft.com/office/officeart/2005/8/layout/hierarchy4"/>
    <dgm:cxn modelId="{52D2418E-7D29-4540-A71A-6082A16FC826}" type="presParOf" srcId="{265C9D71-749F-491A-B470-A5518986A75A}" destId="{62BECFC7-E901-497E-893F-7A5E791B027A}" srcOrd="8" destOrd="0" presId="urn:microsoft.com/office/officeart/2005/8/layout/hierarchy4"/>
    <dgm:cxn modelId="{9CB399BD-CC13-4BB1-B917-02D1D9860457}" type="presParOf" srcId="{62BECFC7-E901-497E-893F-7A5E791B027A}" destId="{9B982E0C-858C-4150-AE70-05BEF30FC1F3}" srcOrd="0" destOrd="0" presId="urn:microsoft.com/office/officeart/2005/8/layout/hierarchy4"/>
    <dgm:cxn modelId="{EED012DF-2944-4184-BB09-DF9DF86BA65C}" type="presParOf" srcId="{62BECFC7-E901-497E-893F-7A5E791B027A}" destId="{7B665D8E-0D8E-4B79-BDB7-CCEAB330DFF8}" srcOrd="1" destOrd="0" presId="urn:microsoft.com/office/officeart/2005/8/layout/hierarchy4"/>
    <dgm:cxn modelId="{5E1D0337-0C1C-45B7-8919-FF0F8EA21D2D}" type="presParOf" srcId="{62BECFC7-E901-497E-893F-7A5E791B027A}" destId="{9733D28E-521A-4916-B952-3E0283BE2022}" srcOrd="2" destOrd="0" presId="urn:microsoft.com/office/officeart/2005/8/layout/hierarchy4"/>
    <dgm:cxn modelId="{55E2D3C5-03DB-4B74-9712-C7FE32BA3BE2}" type="presParOf" srcId="{9733D28E-521A-4916-B952-3E0283BE2022}" destId="{70A11090-7E69-4346-A5F9-7BB02ED8698A}" srcOrd="0" destOrd="0" presId="urn:microsoft.com/office/officeart/2005/8/layout/hierarchy4"/>
    <dgm:cxn modelId="{CC2BCE09-DAB8-4007-9D22-8B55E518D86A}" type="presParOf" srcId="{70A11090-7E69-4346-A5F9-7BB02ED8698A}" destId="{F15AB680-E1F5-40CE-A5C4-76187CD41FC0}" srcOrd="0" destOrd="0" presId="urn:microsoft.com/office/officeart/2005/8/layout/hierarchy4"/>
    <dgm:cxn modelId="{BBAF739A-9681-467F-AED9-43AE71F4932C}" type="presParOf" srcId="{70A11090-7E69-4346-A5F9-7BB02ED8698A}" destId="{4479B773-A6FC-4444-814E-28C57B6C0F17}" srcOrd="1" destOrd="0" presId="urn:microsoft.com/office/officeart/2005/8/layout/hierarchy4"/>
    <dgm:cxn modelId="{34250E85-E5A6-4F38-8094-EA27BEB054B7}" type="presParOf" srcId="{70A11090-7E69-4346-A5F9-7BB02ED8698A}" destId="{04AEB5D9-AD9E-4FD1-8FC3-BBCB37880AAF}" srcOrd="2" destOrd="0" presId="urn:microsoft.com/office/officeart/2005/8/layout/hierarchy4"/>
    <dgm:cxn modelId="{6753E6C0-19B9-47DE-89E8-111A08EAE191}" type="presParOf" srcId="{04AEB5D9-AD9E-4FD1-8FC3-BBCB37880AAF}" destId="{D70928CD-0958-47E2-B1D4-E965A778E29D}" srcOrd="0" destOrd="0" presId="urn:microsoft.com/office/officeart/2005/8/layout/hierarchy4"/>
    <dgm:cxn modelId="{7A40D089-FEC3-43FF-8CC6-C98F0F4E9DFF}" type="presParOf" srcId="{D70928CD-0958-47E2-B1D4-E965A778E29D}" destId="{49E824BA-CCDD-494F-AEDE-4B68F0BC310F}" srcOrd="0" destOrd="0" presId="urn:microsoft.com/office/officeart/2005/8/layout/hierarchy4"/>
    <dgm:cxn modelId="{0706B573-5BBB-454F-9066-ADE64FEC9027}" type="presParOf" srcId="{D70928CD-0958-47E2-B1D4-E965A778E29D}" destId="{B77B5DAC-9EBE-426E-9E68-6797494745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4871AC-A0EB-4C82-9F62-0B84016C8B50}">
      <dgm:prSet phldrT="[Text]" custT="1"/>
      <dgm:spPr>
        <a:xfrm>
          <a:off x="7460522" y="3239"/>
          <a:ext cx="2242528" cy="14394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ارتقای بهره وری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8756CF6-0359-4C22-9BA9-3A0FB2D0E0FF}" type="parTrans" cxnId="{14DEB9D7-0C5F-4BEB-A17D-8F10908632E7}">
      <dgm:prSet/>
      <dgm:spPr/>
      <dgm:t>
        <a:bodyPr/>
        <a:lstStyle/>
        <a:p>
          <a:endParaRPr lang="en-US"/>
        </a:p>
      </dgm:t>
    </dgm:pt>
    <dgm:pt modelId="{9F4C0C00-2957-43AA-9241-ED59ADBED921}" type="sibTrans" cxnId="{14DEB9D7-0C5F-4BEB-A17D-8F10908632E7}">
      <dgm:prSet/>
      <dgm:spPr/>
      <dgm:t>
        <a:bodyPr/>
        <a:lstStyle/>
        <a:p>
          <a:endParaRPr lang="en-US"/>
        </a:p>
      </dgm:t>
    </dgm:pt>
    <dgm:pt modelId="{E7080D9C-D02D-4F1E-A259-FD74F525703F}">
      <dgm:prSet phldrT="[Text]" custT="1"/>
      <dgm:spPr>
        <a:xfrm>
          <a:off x="7461617" y="1650079"/>
          <a:ext cx="2240338" cy="14394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D31E2F6-D566-4228-973F-8E09BA5A2C3B}" type="parTrans" cxnId="{70C59282-9CBD-4D06-9AFE-E0E55A6E6321}">
      <dgm:prSet/>
      <dgm:spPr/>
      <dgm:t>
        <a:bodyPr/>
        <a:lstStyle/>
        <a:p>
          <a:endParaRPr lang="en-US"/>
        </a:p>
      </dgm:t>
    </dgm:pt>
    <dgm:pt modelId="{CB691B7D-2218-4442-B400-9817D31A32FD}" type="sibTrans" cxnId="{70C59282-9CBD-4D06-9AFE-E0E55A6E6321}">
      <dgm:prSet/>
      <dgm:spPr/>
      <dgm:t>
        <a:bodyPr/>
        <a:lstStyle/>
        <a:p>
          <a:endParaRPr lang="en-US"/>
        </a:p>
      </dgm:t>
    </dgm:pt>
    <dgm:pt modelId="{5C91C4BB-618B-490B-9775-1A9231650457}">
      <dgm:prSet custT="1"/>
      <dgm:spPr>
        <a:xfrm>
          <a:off x="7461617" y="3296918"/>
          <a:ext cx="2240338" cy="14394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20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همکار : وزارت نفت ، وزارت نیرو، وزارت صنعت و معدن و تجارت ، بانک مرکزی ، </a:t>
          </a:r>
          <a:r>
            <a:rPr lang="fa-IR" sz="20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r>
            <a:rPr lang="fa-IR" sz="20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، معاونت اجرایی رییس جمهور</a:t>
          </a:r>
          <a:endParaRPr lang="en-US" sz="20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C6950D73-F45F-4732-831A-166D920D8C50}" type="parTrans" cxnId="{B16E815C-F95D-4524-B663-BBE16AFA7457}">
      <dgm:prSet/>
      <dgm:spPr/>
      <dgm:t>
        <a:bodyPr/>
        <a:lstStyle/>
        <a:p>
          <a:endParaRPr lang="en-US"/>
        </a:p>
      </dgm:t>
    </dgm:pt>
    <dgm:pt modelId="{606BC312-6722-4949-B7CB-5A689F1FE2A2}" type="sibTrans" cxnId="{B16E815C-F95D-4524-B663-BBE16AFA7457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A5344D-111B-4CFE-B3DC-94F470F74659}" type="pres">
      <dgm:prSet presAssocID="{254871AC-A0EB-4C82-9F62-0B84016C8B50}" presName="vertOne" presStyleCnt="0"/>
      <dgm:spPr/>
    </dgm:pt>
    <dgm:pt modelId="{08CF24A7-8E18-46FF-B6E5-36921CF413EC}" type="pres">
      <dgm:prSet presAssocID="{254871AC-A0EB-4C82-9F62-0B84016C8B50}" presName="txOne" presStyleLbl="node0" presStyleIdx="0" presStyleCnt="1" custScaleX="100098" custScaleY="64975" custLinFactNeighborX="33724" custLinFactNeighborY="50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306B3-6756-47B7-9E7B-2AFC7A106CA0}" type="pres">
      <dgm:prSet presAssocID="{254871AC-A0EB-4C82-9F62-0B84016C8B50}" presName="parTransOne" presStyleCnt="0"/>
      <dgm:spPr/>
    </dgm:pt>
    <dgm:pt modelId="{CEEBE124-DA7A-42B0-8849-303608CCFCC5}" type="pres">
      <dgm:prSet presAssocID="{254871AC-A0EB-4C82-9F62-0B84016C8B50}" presName="horzOne" presStyleCnt="0"/>
      <dgm:spPr/>
    </dgm:pt>
    <dgm:pt modelId="{385906FB-8D1B-41D5-B31D-5FB6DF0B8C15}" type="pres">
      <dgm:prSet presAssocID="{E7080D9C-D02D-4F1E-A259-FD74F525703F}" presName="vertTwo" presStyleCnt="0"/>
      <dgm:spPr/>
    </dgm:pt>
    <dgm:pt modelId="{F3A01D68-97F0-4442-BA6F-5897BF8F1327}" type="pres">
      <dgm:prSet presAssocID="{E7080D9C-D02D-4F1E-A259-FD74F525703F}" presName="txTwo" presStyleLbl="node2" presStyleIdx="0" presStyleCnt="1" custScaleX="100392" custScaleY="82510" custLinFactNeighborX="150" custLinFactNeighborY="37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FF768-35C8-4FDB-A970-31785B5332C3}" type="pres">
      <dgm:prSet presAssocID="{E7080D9C-D02D-4F1E-A259-FD74F525703F}" presName="parTransTwo" presStyleCnt="0"/>
      <dgm:spPr/>
    </dgm:pt>
    <dgm:pt modelId="{46B466BC-7CEF-4320-99A1-B72A6655DCA2}" type="pres">
      <dgm:prSet presAssocID="{E7080D9C-D02D-4F1E-A259-FD74F525703F}" presName="horzTwo" presStyleCnt="0"/>
      <dgm:spPr/>
    </dgm:pt>
    <dgm:pt modelId="{DBEF9585-4FA6-480C-B8A9-BEBC4B1276A3}" type="pres">
      <dgm:prSet presAssocID="{5C91C4BB-618B-490B-9775-1A9231650457}" presName="vertThree" presStyleCnt="0"/>
      <dgm:spPr/>
    </dgm:pt>
    <dgm:pt modelId="{52A9814A-ED77-4A8A-8B11-F6AF95E9B2FC}" type="pres">
      <dgm:prSet presAssocID="{5C91C4BB-618B-490B-9775-1A9231650457}" presName="txThree" presStyleLbl="node3" presStyleIdx="0" presStyleCnt="1" custScaleX="100687" custLinFactNeighborX="1529" custLinFactNeighborY="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77820-2D49-4B2F-B9BC-D203D746E064}" type="pres">
      <dgm:prSet presAssocID="{5C91C4BB-618B-490B-9775-1A9231650457}" presName="horzThree" presStyleCnt="0"/>
      <dgm:spPr/>
    </dgm:pt>
  </dgm:ptLst>
  <dgm:cxnLst>
    <dgm:cxn modelId="{BC86AB97-88C8-44BB-BC31-68DCE00C71C6}" type="presOf" srcId="{B9661EA0-7887-4CE8-94C8-C8BBD82F8252}" destId="{265C9D71-749F-491A-B470-A5518986A75A}" srcOrd="0" destOrd="0" presId="urn:microsoft.com/office/officeart/2005/8/layout/hierarchy4"/>
    <dgm:cxn modelId="{5674F6A6-2732-485E-AC2C-A6BDF8F4BC70}" type="presOf" srcId="{254871AC-A0EB-4C82-9F62-0B84016C8B50}" destId="{08CF24A7-8E18-46FF-B6E5-36921CF413EC}" srcOrd="0" destOrd="0" presId="urn:microsoft.com/office/officeart/2005/8/layout/hierarchy4"/>
    <dgm:cxn modelId="{2865DF47-270B-4787-94A6-BB36E8676C93}" type="presOf" srcId="{E7080D9C-D02D-4F1E-A259-FD74F525703F}" destId="{F3A01D68-97F0-4442-BA6F-5897BF8F1327}" srcOrd="0" destOrd="0" presId="urn:microsoft.com/office/officeart/2005/8/layout/hierarchy4"/>
    <dgm:cxn modelId="{14DEB9D7-0C5F-4BEB-A17D-8F10908632E7}" srcId="{B9661EA0-7887-4CE8-94C8-C8BBD82F8252}" destId="{254871AC-A0EB-4C82-9F62-0B84016C8B50}" srcOrd="0" destOrd="0" parTransId="{98756CF6-0359-4C22-9BA9-3A0FB2D0E0FF}" sibTransId="{9F4C0C00-2957-43AA-9241-ED59ADBED921}"/>
    <dgm:cxn modelId="{B16E815C-F95D-4524-B663-BBE16AFA7457}" srcId="{E7080D9C-D02D-4F1E-A259-FD74F525703F}" destId="{5C91C4BB-618B-490B-9775-1A9231650457}" srcOrd="0" destOrd="0" parTransId="{C6950D73-F45F-4732-831A-166D920D8C50}" sibTransId="{606BC312-6722-4949-B7CB-5A689F1FE2A2}"/>
    <dgm:cxn modelId="{70C59282-9CBD-4D06-9AFE-E0E55A6E6321}" srcId="{254871AC-A0EB-4C82-9F62-0B84016C8B50}" destId="{E7080D9C-D02D-4F1E-A259-FD74F525703F}" srcOrd="0" destOrd="0" parTransId="{3D31E2F6-D566-4228-973F-8E09BA5A2C3B}" sibTransId="{CB691B7D-2218-4442-B400-9817D31A32FD}"/>
    <dgm:cxn modelId="{4F95BFC9-9E6C-4C91-86B9-1B1422110C37}" type="presOf" srcId="{5C91C4BB-618B-490B-9775-1A9231650457}" destId="{52A9814A-ED77-4A8A-8B11-F6AF95E9B2FC}" srcOrd="0" destOrd="0" presId="urn:microsoft.com/office/officeart/2005/8/layout/hierarchy4"/>
    <dgm:cxn modelId="{3BDC0A36-DE1C-4A37-8D6E-F262A1AE7E3F}" type="presParOf" srcId="{265C9D71-749F-491A-B470-A5518986A75A}" destId="{25A5344D-111B-4CFE-B3DC-94F470F74659}" srcOrd="0" destOrd="0" presId="urn:microsoft.com/office/officeart/2005/8/layout/hierarchy4"/>
    <dgm:cxn modelId="{395E5A4F-1CE5-45B4-A316-E052A8B0AF05}" type="presParOf" srcId="{25A5344D-111B-4CFE-B3DC-94F470F74659}" destId="{08CF24A7-8E18-46FF-B6E5-36921CF413EC}" srcOrd="0" destOrd="0" presId="urn:microsoft.com/office/officeart/2005/8/layout/hierarchy4"/>
    <dgm:cxn modelId="{6831CC0C-EE13-4049-BC0B-2905F265A7E0}" type="presParOf" srcId="{25A5344D-111B-4CFE-B3DC-94F470F74659}" destId="{7F2306B3-6756-47B7-9E7B-2AFC7A106CA0}" srcOrd="1" destOrd="0" presId="urn:microsoft.com/office/officeart/2005/8/layout/hierarchy4"/>
    <dgm:cxn modelId="{83083AEF-FE60-45B2-AE8A-EC017BF90A87}" type="presParOf" srcId="{25A5344D-111B-4CFE-B3DC-94F470F74659}" destId="{CEEBE124-DA7A-42B0-8849-303608CCFCC5}" srcOrd="2" destOrd="0" presId="urn:microsoft.com/office/officeart/2005/8/layout/hierarchy4"/>
    <dgm:cxn modelId="{C9579DE1-3101-4BE5-A6EC-C7D51993DC90}" type="presParOf" srcId="{CEEBE124-DA7A-42B0-8849-303608CCFCC5}" destId="{385906FB-8D1B-41D5-B31D-5FB6DF0B8C15}" srcOrd="0" destOrd="0" presId="urn:microsoft.com/office/officeart/2005/8/layout/hierarchy4"/>
    <dgm:cxn modelId="{0EC1D752-7EFE-4B0F-97E8-B51225C6C393}" type="presParOf" srcId="{385906FB-8D1B-41D5-B31D-5FB6DF0B8C15}" destId="{F3A01D68-97F0-4442-BA6F-5897BF8F1327}" srcOrd="0" destOrd="0" presId="urn:microsoft.com/office/officeart/2005/8/layout/hierarchy4"/>
    <dgm:cxn modelId="{5D5EDC24-6E01-4A99-9011-84D6FAC8AA41}" type="presParOf" srcId="{385906FB-8D1B-41D5-B31D-5FB6DF0B8C15}" destId="{89FFF768-35C8-4FDB-A970-31785B5332C3}" srcOrd="1" destOrd="0" presId="urn:microsoft.com/office/officeart/2005/8/layout/hierarchy4"/>
    <dgm:cxn modelId="{15141ECC-C1FE-4F7D-A23F-771799D4CA46}" type="presParOf" srcId="{385906FB-8D1B-41D5-B31D-5FB6DF0B8C15}" destId="{46B466BC-7CEF-4320-99A1-B72A6655DCA2}" srcOrd="2" destOrd="0" presId="urn:microsoft.com/office/officeart/2005/8/layout/hierarchy4"/>
    <dgm:cxn modelId="{C06EE088-21FD-4163-954D-798DC9760DA7}" type="presParOf" srcId="{46B466BC-7CEF-4320-99A1-B72A6655DCA2}" destId="{DBEF9585-4FA6-480C-B8A9-BEBC4B1276A3}" srcOrd="0" destOrd="0" presId="urn:microsoft.com/office/officeart/2005/8/layout/hierarchy4"/>
    <dgm:cxn modelId="{1838C638-DC66-4833-BD62-0AF304208887}" type="presParOf" srcId="{DBEF9585-4FA6-480C-B8A9-BEBC4B1276A3}" destId="{52A9814A-ED77-4A8A-8B11-F6AF95E9B2FC}" srcOrd="0" destOrd="0" presId="urn:microsoft.com/office/officeart/2005/8/layout/hierarchy4"/>
    <dgm:cxn modelId="{6B901E53-27AB-481C-A929-742615F83500}" type="presParOf" srcId="{DBEF9585-4FA6-480C-B8A9-BEBC4B1276A3}" destId="{B3577820-2D49-4B2F-B9BC-D203D746E06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0BAD3F-DFF4-48BF-82D0-3E93F7D480EE}">
      <dgm:prSet custT="1"/>
      <dgm:spPr>
        <a:xfrm>
          <a:off x="4854383" y="1650079"/>
          <a:ext cx="2371823" cy="1439480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975EEC9-F5F9-4542-A8C9-7ED85C82364C}" type="parTrans" cxnId="{092EB0AD-86A3-4F7E-AB00-218F45F74A36}">
      <dgm:prSet/>
      <dgm:spPr/>
      <dgm:t>
        <a:bodyPr/>
        <a:lstStyle/>
        <a:p>
          <a:endParaRPr lang="en-US"/>
        </a:p>
      </dgm:t>
    </dgm:pt>
    <dgm:pt modelId="{9A489C6C-8B76-4E49-8B3F-E42FBE861A9B}" type="sibTrans" cxnId="{092EB0AD-86A3-4F7E-AB00-218F45F74A36}">
      <dgm:prSet/>
      <dgm:spPr/>
      <dgm:t>
        <a:bodyPr/>
        <a:lstStyle/>
        <a:p>
          <a:endParaRPr lang="en-US"/>
        </a:p>
      </dgm:t>
    </dgm:pt>
    <dgm:pt modelId="{75AA0ECE-C376-461A-AC6C-18C2AF3B43F4}">
      <dgm:prSet custT="1"/>
      <dgm:spPr>
        <a:xfrm>
          <a:off x="4853224" y="3239"/>
          <a:ext cx="2374141" cy="143948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ارتقای توان تولید ملی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0F5CF9E-DFF3-4793-8EDC-88B7AAAEE2F8}" type="parTrans" cxnId="{4209A6C3-4A80-476E-A699-2E249B6C0CC9}">
      <dgm:prSet/>
      <dgm:spPr/>
      <dgm:t>
        <a:bodyPr/>
        <a:lstStyle/>
        <a:p>
          <a:endParaRPr lang="en-US"/>
        </a:p>
      </dgm:t>
    </dgm:pt>
    <dgm:pt modelId="{23D07910-1166-45D5-9B41-8D80C3BB4002}" type="sibTrans" cxnId="{4209A6C3-4A80-476E-A699-2E249B6C0CC9}">
      <dgm:prSet/>
      <dgm:spPr/>
      <dgm:t>
        <a:bodyPr/>
        <a:lstStyle/>
        <a:p>
          <a:endParaRPr lang="en-US"/>
        </a:p>
      </dgm:t>
    </dgm:pt>
    <dgm:pt modelId="{EA4D8A4A-E520-422C-B95F-2F9BDABA277F}">
      <dgm:prSet custT="1"/>
      <dgm:spPr>
        <a:xfrm>
          <a:off x="4854383" y="3296918"/>
          <a:ext cx="2371823" cy="1439480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20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همکار : وزارت صنعت و معدن  و تجارت، وزارت امور اقتصاد دارایی، </a:t>
          </a:r>
          <a:r>
            <a:rPr lang="fa-IR" sz="20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کشاورزی، </a:t>
          </a:r>
          <a:r>
            <a:rPr lang="fa-IR" sz="20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کشور،معاونت اجرایی رییس جمهور، بانک مرکزی جمهوری اسلامی ایران و اتاق بازرگانی</a:t>
          </a:r>
          <a:endParaRPr lang="en-US" sz="20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60C69E83-A0E4-4A58-926F-5A3CD9F3951B}" type="parTrans" cxnId="{75352EAD-C5F0-41AB-8CD2-BAB0F4825A26}">
      <dgm:prSet/>
      <dgm:spPr/>
      <dgm:t>
        <a:bodyPr/>
        <a:lstStyle/>
        <a:p>
          <a:endParaRPr lang="en-US"/>
        </a:p>
      </dgm:t>
    </dgm:pt>
    <dgm:pt modelId="{04730A20-EEAD-45A6-BAE0-D36755A9A80C}" type="sibTrans" cxnId="{75352EAD-C5F0-41AB-8CD2-BAB0F4825A26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98E153-F0A5-42D2-875D-902FDC1CB3BF}" type="pres">
      <dgm:prSet presAssocID="{75AA0ECE-C376-461A-AC6C-18C2AF3B43F4}" presName="vertOne" presStyleCnt="0"/>
      <dgm:spPr/>
    </dgm:pt>
    <dgm:pt modelId="{301C3D67-F2EE-48EC-8E1F-B9D9C25EC58B}" type="pres">
      <dgm:prSet presAssocID="{75AA0ECE-C376-461A-AC6C-18C2AF3B43F4}" presName="txOne" presStyleLbl="node0" presStyleIdx="0" presStyleCnt="1" custScaleX="93738" custScaleY="53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0D060-A5E6-4F2F-9325-965B5D3C2D0B}" type="pres">
      <dgm:prSet presAssocID="{75AA0ECE-C376-461A-AC6C-18C2AF3B43F4}" presName="parTransOne" presStyleCnt="0"/>
      <dgm:spPr/>
    </dgm:pt>
    <dgm:pt modelId="{6612096F-5239-4C29-95AE-BFC88CFCE2D9}" type="pres">
      <dgm:prSet presAssocID="{75AA0ECE-C376-461A-AC6C-18C2AF3B43F4}" presName="horzOne" presStyleCnt="0"/>
      <dgm:spPr/>
    </dgm:pt>
    <dgm:pt modelId="{745FA7CE-3F09-436F-A3F7-6183260AE397}" type="pres">
      <dgm:prSet presAssocID="{980BAD3F-DFF4-48BF-82D0-3E93F7D480EE}" presName="vertTwo" presStyleCnt="0"/>
      <dgm:spPr/>
    </dgm:pt>
    <dgm:pt modelId="{7A853256-DF69-49D2-8263-47B0FC711821}" type="pres">
      <dgm:prSet presAssocID="{980BAD3F-DFF4-48BF-82D0-3E93F7D480EE}" presName="txTwo" presStyleLbl="node2" presStyleIdx="0" presStyleCnt="1" custScaleX="90742" custScaleY="65204" custLinFactNeighborX="0" custLinFactNeighborY="9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AA366-882C-45B2-BBDE-6666506C510E}" type="pres">
      <dgm:prSet presAssocID="{980BAD3F-DFF4-48BF-82D0-3E93F7D480EE}" presName="parTransTwo" presStyleCnt="0"/>
      <dgm:spPr/>
    </dgm:pt>
    <dgm:pt modelId="{7E90E6F7-9893-4E9C-AC4A-79C865263878}" type="pres">
      <dgm:prSet presAssocID="{980BAD3F-DFF4-48BF-82D0-3E93F7D480EE}" presName="horzTwo" presStyleCnt="0"/>
      <dgm:spPr/>
    </dgm:pt>
    <dgm:pt modelId="{8AE87A07-377E-40B3-92AC-B07E69530835}" type="pres">
      <dgm:prSet presAssocID="{EA4D8A4A-E520-422C-B95F-2F9BDABA277F}" presName="vertThree" presStyleCnt="0"/>
      <dgm:spPr/>
    </dgm:pt>
    <dgm:pt modelId="{5C5C8264-EE17-4829-AFA3-800A76CD5237}" type="pres">
      <dgm:prSet presAssocID="{EA4D8A4A-E520-422C-B95F-2F9BDABA277F}" presName="txThree" presStyleLbl="node3" presStyleIdx="0" presStyleCnt="1" custScaleX="93926" custScaleY="87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BB50A-C190-4844-9744-3488AD0AE76F}" type="pres">
      <dgm:prSet presAssocID="{EA4D8A4A-E520-422C-B95F-2F9BDABA277F}" presName="horzThree" presStyleCnt="0"/>
      <dgm:spPr/>
    </dgm:pt>
  </dgm:ptLst>
  <dgm:cxnLst>
    <dgm:cxn modelId="{2DDA8B03-B767-4689-8081-843895F23206}" type="presOf" srcId="{75AA0ECE-C376-461A-AC6C-18C2AF3B43F4}" destId="{301C3D67-F2EE-48EC-8E1F-B9D9C25EC58B}" srcOrd="0" destOrd="0" presId="urn:microsoft.com/office/officeart/2005/8/layout/hierarchy4"/>
    <dgm:cxn modelId="{F6E10A0B-4105-466E-90F6-4DCB68261CAB}" type="presOf" srcId="{980BAD3F-DFF4-48BF-82D0-3E93F7D480EE}" destId="{7A853256-DF69-49D2-8263-47B0FC711821}" srcOrd="0" destOrd="0" presId="urn:microsoft.com/office/officeart/2005/8/layout/hierarchy4"/>
    <dgm:cxn modelId="{4209A6C3-4A80-476E-A699-2E249B6C0CC9}" srcId="{B9661EA0-7887-4CE8-94C8-C8BBD82F8252}" destId="{75AA0ECE-C376-461A-AC6C-18C2AF3B43F4}" srcOrd="0" destOrd="0" parTransId="{30F5CF9E-DFF3-4793-8EDC-88B7AAAEE2F8}" sibTransId="{23D07910-1166-45D5-9B41-8D80C3BB4002}"/>
    <dgm:cxn modelId="{75352EAD-C5F0-41AB-8CD2-BAB0F4825A26}" srcId="{980BAD3F-DFF4-48BF-82D0-3E93F7D480EE}" destId="{EA4D8A4A-E520-422C-B95F-2F9BDABA277F}" srcOrd="0" destOrd="0" parTransId="{60C69E83-A0E4-4A58-926F-5A3CD9F3951B}" sibTransId="{04730A20-EEAD-45A6-BAE0-D36755A9A80C}"/>
    <dgm:cxn modelId="{092EB0AD-86A3-4F7E-AB00-218F45F74A36}" srcId="{75AA0ECE-C376-461A-AC6C-18C2AF3B43F4}" destId="{980BAD3F-DFF4-48BF-82D0-3E93F7D480EE}" srcOrd="0" destOrd="0" parTransId="{9975EEC9-F5F9-4542-A8C9-7ED85C82364C}" sibTransId="{9A489C6C-8B76-4E49-8B3F-E42FBE861A9B}"/>
    <dgm:cxn modelId="{12D1F787-3402-4652-A02B-9BA1BB3F8F53}" type="presOf" srcId="{B9661EA0-7887-4CE8-94C8-C8BBD82F8252}" destId="{265C9D71-749F-491A-B470-A5518986A75A}" srcOrd="0" destOrd="0" presId="urn:microsoft.com/office/officeart/2005/8/layout/hierarchy4"/>
    <dgm:cxn modelId="{2FC66F6C-646B-4F20-A4CE-16DB96CFB63A}" type="presOf" srcId="{EA4D8A4A-E520-422C-B95F-2F9BDABA277F}" destId="{5C5C8264-EE17-4829-AFA3-800A76CD5237}" srcOrd="0" destOrd="0" presId="urn:microsoft.com/office/officeart/2005/8/layout/hierarchy4"/>
    <dgm:cxn modelId="{A0F5B3C3-FED0-4584-9081-10888B58F1C8}" type="presParOf" srcId="{265C9D71-749F-491A-B470-A5518986A75A}" destId="{A398E153-F0A5-42D2-875D-902FDC1CB3BF}" srcOrd="0" destOrd="0" presId="urn:microsoft.com/office/officeart/2005/8/layout/hierarchy4"/>
    <dgm:cxn modelId="{8F10DC41-B7AE-40E7-A363-CF38027EA2C5}" type="presParOf" srcId="{A398E153-F0A5-42D2-875D-902FDC1CB3BF}" destId="{301C3D67-F2EE-48EC-8E1F-B9D9C25EC58B}" srcOrd="0" destOrd="0" presId="urn:microsoft.com/office/officeart/2005/8/layout/hierarchy4"/>
    <dgm:cxn modelId="{D9C51CA9-799E-4363-91DB-EEC48D3123F8}" type="presParOf" srcId="{A398E153-F0A5-42D2-875D-902FDC1CB3BF}" destId="{ADB0D060-A5E6-4F2F-9325-965B5D3C2D0B}" srcOrd="1" destOrd="0" presId="urn:microsoft.com/office/officeart/2005/8/layout/hierarchy4"/>
    <dgm:cxn modelId="{4F0B4A2B-B33D-4B24-9183-82CB50E9FDB0}" type="presParOf" srcId="{A398E153-F0A5-42D2-875D-902FDC1CB3BF}" destId="{6612096F-5239-4C29-95AE-BFC88CFCE2D9}" srcOrd="2" destOrd="0" presId="urn:microsoft.com/office/officeart/2005/8/layout/hierarchy4"/>
    <dgm:cxn modelId="{D0FC44A5-80E1-4EB7-8523-68E05C5A1CED}" type="presParOf" srcId="{6612096F-5239-4C29-95AE-BFC88CFCE2D9}" destId="{745FA7CE-3F09-436F-A3F7-6183260AE397}" srcOrd="0" destOrd="0" presId="urn:microsoft.com/office/officeart/2005/8/layout/hierarchy4"/>
    <dgm:cxn modelId="{8BADAF6A-9DA2-4106-9067-0F38265D0D5F}" type="presParOf" srcId="{745FA7CE-3F09-436F-A3F7-6183260AE397}" destId="{7A853256-DF69-49D2-8263-47B0FC711821}" srcOrd="0" destOrd="0" presId="urn:microsoft.com/office/officeart/2005/8/layout/hierarchy4"/>
    <dgm:cxn modelId="{70076E80-0B2C-48EF-930C-F654B6AF2C64}" type="presParOf" srcId="{745FA7CE-3F09-436F-A3F7-6183260AE397}" destId="{6C5AA366-882C-45B2-BBDE-6666506C510E}" srcOrd="1" destOrd="0" presId="urn:microsoft.com/office/officeart/2005/8/layout/hierarchy4"/>
    <dgm:cxn modelId="{62C2F9AD-A739-4EE6-9410-E1301E1CF2A5}" type="presParOf" srcId="{745FA7CE-3F09-436F-A3F7-6183260AE397}" destId="{7E90E6F7-9893-4E9C-AC4A-79C865263878}" srcOrd="2" destOrd="0" presId="urn:microsoft.com/office/officeart/2005/8/layout/hierarchy4"/>
    <dgm:cxn modelId="{13273EE6-21D8-43A3-BCCE-C1AA3E759FAE}" type="presParOf" srcId="{7E90E6F7-9893-4E9C-AC4A-79C865263878}" destId="{8AE87A07-377E-40B3-92AC-B07E69530835}" srcOrd="0" destOrd="0" presId="urn:microsoft.com/office/officeart/2005/8/layout/hierarchy4"/>
    <dgm:cxn modelId="{79B51C32-FE91-4120-A4D6-8F0A4995F646}" type="presParOf" srcId="{8AE87A07-377E-40B3-92AC-B07E69530835}" destId="{5C5C8264-EE17-4829-AFA3-800A76CD5237}" srcOrd="0" destOrd="0" presId="urn:microsoft.com/office/officeart/2005/8/layout/hierarchy4"/>
    <dgm:cxn modelId="{76719DA3-E6EE-439E-894D-6DAC236EF2CE}" type="presParOf" srcId="{8AE87A07-377E-40B3-92AC-B07E69530835}" destId="{68ABB50A-C190-4844-9744-3488AD0AE7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661EA0-7887-4CE8-94C8-C8BBD82F8252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0BAD3F-DFF4-48BF-82D0-3E93F7D480EE}">
      <dgm:prSet custT="1"/>
      <dgm:spPr>
        <a:xfrm>
          <a:off x="4854383" y="1650079"/>
          <a:ext cx="2371823" cy="1439480"/>
        </a:xfr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9975EEC9-F5F9-4542-A8C9-7ED85C82364C}" type="parTrans" cxnId="{092EB0AD-86A3-4F7E-AB00-218F45F74A36}">
      <dgm:prSet/>
      <dgm:spPr/>
      <dgm:t>
        <a:bodyPr/>
        <a:lstStyle/>
        <a:p>
          <a:endParaRPr lang="en-US"/>
        </a:p>
      </dgm:t>
    </dgm:pt>
    <dgm:pt modelId="{9A489C6C-8B76-4E49-8B3F-E42FBE861A9B}" type="sibTrans" cxnId="{092EB0AD-86A3-4F7E-AB00-218F45F74A36}">
      <dgm:prSet/>
      <dgm:spPr/>
      <dgm:t>
        <a:bodyPr/>
        <a:lstStyle/>
        <a:p>
          <a:endParaRPr lang="en-US"/>
        </a:p>
      </dgm:t>
    </dgm:pt>
    <dgm:pt modelId="{75AA0ECE-C376-461A-AC6C-18C2AF3B43F4}">
      <dgm:prSet custT="1"/>
      <dgm:spPr>
        <a:xfrm>
          <a:off x="4853224" y="3239"/>
          <a:ext cx="2374141" cy="1439480"/>
        </a:xfr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18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ا3-عدالت بنیان کردن اقتصاد و توسعه عدالت اجتماعی</a:t>
          </a:r>
          <a:endParaRPr lang="en-US" sz="18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30F5CF9E-DFF3-4793-8EDC-88B7AAAEE2F8}" type="parTrans" cxnId="{4209A6C3-4A80-476E-A699-2E249B6C0CC9}">
      <dgm:prSet/>
      <dgm:spPr/>
      <dgm:t>
        <a:bodyPr/>
        <a:lstStyle/>
        <a:p>
          <a:endParaRPr lang="en-US"/>
        </a:p>
      </dgm:t>
    </dgm:pt>
    <dgm:pt modelId="{23D07910-1166-45D5-9B41-8D80C3BB4002}" type="sibTrans" cxnId="{4209A6C3-4A80-476E-A699-2E249B6C0CC9}">
      <dgm:prSet/>
      <dgm:spPr/>
      <dgm:t>
        <a:bodyPr/>
        <a:lstStyle/>
        <a:p>
          <a:endParaRPr lang="en-US"/>
        </a:p>
      </dgm:t>
    </dgm:pt>
    <dgm:pt modelId="{8153046E-38BB-40D5-BC22-2FC627FFBEE8}">
      <dgm:prSet/>
      <dgm:spPr>
        <a:xfrm>
          <a:off x="1866711" y="3264779"/>
          <a:ext cx="1596181" cy="1471880"/>
        </a:xfr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کشور، وزارت کشور و کمیته امداد امام خمینی(ره)،</a:t>
          </a:r>
          <a:r>
            <a:rPr lang="fa-IR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endParaRPr lang="en-US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gm:t>
    </dgm:pt>
    <dgm:pt modelId="{2433ADF5-78E7-4775-A2FD-03E2D7A8137D}" type="parTrans" cxnId="{1DAB5327-7763-4937-AB29-ED1EB612EED1}">
      <dgm:prSet/>
      <dgm:spPr/>
      <dgm:t>
        <a:bodyPr/>
        <a:lstStyle/>
        <a:p>
          <a:endParaRPr lang="en-US"/>
        </a:p>
      </dgm:t>
    </dgm:pt>
    <dgm:pt modelId="{2ACA01B1-99DD-49CC-A74E-3A8900F80083}" type="sibTrans" cxnId="{1DAB5327-7763-4937-AB29-ED1EB612EED1}">
      <dgm:prSet/>
      <dgm:spPr/>
      <dgm:t>
        <a:bodyPr/>
        <a:lstStyle/>
        <a:p>
          <a:endParaRPr lang="en-US"/>
        </a:p>
      </dgm:t>
    </dgm:pt>
    <dgm:pt modelId="{265C9D71-749F-491A-B470-A5518986A75A}" type="pres">
      <dgm:prSet presAssocID="{B9661EA0-7887-4CE8-94C8-C8BBD82F825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98E153-F0A5-42D2-875D-902FDC1CB3BF}" type="pres">
      <dgm:prSet presAssocID="{75AA0ECE-C376-461A-AC6C-18C2AF3B43F4}" presName="vertOne" presStyleCnt="0"/>
      <dgm:spPr/>
    </dgm:pt>
    <dgm:pt modelId="{301C3D67-F2EE-48EC-8E1F-B9D9C25EC58B}" type="pres">
      <dgm:prSet presAssocID="{75AA0ECE-C376-461A-AC6C-18C2AF3B43F4}" presName="txOne" presStyleLbl="node0" presStyleIdx="0" presStyleCnt="1" custScaleX="93738" custScaleY="49021" custLinFactY="63" custLinFactNeighborX="3180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B0D060-A5E6-4F2F-9325-965B5D3C2D0B}" type="pres">
      <dgm:prSet presAssocID="{75AA0ECE-C376-461A-AC6C-18C2AF3B43F4}" presName="parTransOne" presStyleCnt="0"/>
      <dgm:spPr/>
    </dgm:pt>
    <dgm:pt modelId="{6612096F-5239-4C29-95AE-BFC88CFCE2D9}" type="pres">
      <dgm:prSet presAssocID="{75AA0ECE-C376-461A-AC6C-18C2AF3B43F4}" presName="horzOne" presStyleCnt="0"/>
      <dgm:spPr/>
    </dgm:pt>
    <dgm:pt modelId="{745FA7CE-3F09-436F-A3F7-6183260AE397}" type="pres">
      <dgm:prSet presAssocID="{980BAD3F-DFF4-48BF-82D0-3E93F7D480EE}" presName="vertTwo" presStyleCnt="0"/>
      <dgm:spPr/>
    </dgm:pt>
    <dgm:pt modelId="{7A853256-DF69-49D2-8263-47B0FC711821}" type="pres">
      <dgm:prSet presAssocID="{980BAD3F-DFF4-48BF-82D0-3E93F7D480EE}" presName="txTwo" presStyleLbl="node2" presStyleIdx="0" presStyleCnt="1" custScaleX="90742" custScaleY="65204" custLinFactNeighborX="0" custLinFactNeighborY="99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C5AA366-882C-45B2-BBDE-6666506C510E}" type="pres">
      <dgm:prSet presAssocID="{980BAD3F-DFF4-48BF-82D0-3E93F7D480EE}" presName="parTransTwo" presStyleCnt="0"/>
      <dgm:spPr/>
    </dgm:pt>
    <dgm:pt modelId="{7E90E6F7-9893-4E9C-AC4A-79C865263878}" type="pres">
      <dgm:prSet presAssocID="{980BAD3F-DFF4-48BF-82D0-3E93F7D480EE}" presName="horzTwo" presStyleCnt="0"/>
      <dgm:spPr/>
    </dgm:pt>
    <dgm:pt modelId="{DB71345C-90AE-4582-9ACC-1698C5B48CAD}" type="pres">
      <dgm:prSet presAssocID="{8153046E-38BB-40D5-BC22-2FC627FFBEE8}" presName="vertThree" presStyleCnt="0"/>
      <dgm:spPr/>
    </dgm:pt>
    <dgm:pt modelId="{478F6D31-53AD-4AFB-AB61-31943322542D}" type="pres">
      <dgm:prSet presAssocID="{8153046E-38BB-40D5-BC22-2FC627FFBEE8}" presName="txThree" presStyleLbl="node3" presStyleIdx="0" presStyleCnt="1" custScaleY="67782" custLinFactNeighborX="-3805" custLinFactNeighborY="366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EB76277-6C67-48E9-B1F5-FE9C6E047B53}" type="pres">
      <dgm:prSet presAssocID="{8153046E-38BB-40D5-BC22-2FC627FFBEE8}" presName="horzThree" presStyleCnt="0"/>
      <dgm:spPr/>
    </dgm:pt>
  </dgm:ptLst>
  <dgm:cxnLst>
    <dgm:cxn modelId="{2673B857-0DB0-4C2B-BEC3-3D6C840079B8}" type="presOf" srcId="{75AA0ECE-C376-461A-AC6C-18C2AF3B43F4}" destId="{301C3D67-F2EE-48EC-8E1F-B9D9C25EC58B}" srcOrd="0" destOrd="0" presId="urn:microsoft.com/office/officeart/2005/8/layout/hierarchy4"/>
    <dgm:cxn modelId="{3D6F2700-3249-4207-A798-18CFFC390086}" type="presOf" srcId="{980BAD3F-DFF4-48BF-82D0-3E93F7D480EE}" destId="{7A853256-DF69-49D2-8263-47B0FC711821}" srcOrd="0" destOrd="0" presId="urn:microsoft.com/office/officeart/2005/8/layout/hierarchy4"/>
    <dgm:cxn modelId="{34CA9C0E-D7EE-46D5-9420-969F215C1DA3}" type="presOf" srcId="{8153046E-38BB-40D5-BC22-2FC627FFBEE8}" destId="{478F6D31-53AD-4AFB-AB61-31943322542D}" srcOrd="0" destOrd="0" presId="urn:microsoft.com/office/officeart/2005/8/layout/hierarchy4"/>
    <dgm:cxn modelId="{4209A6C3-4A80-476E-A699-2E249B6C0CC9}" srcId="{B9661EA0-7887-4CE8-94C8-C8BBD82F8252}" destId="{75AA0ECE-C376-461A-AC6C-18C2AF3B43F4}" srcOrd="0" destOrd="0" parTransId="{30F5CF9E-DFF3-4793-8EDC-88B7AAAEE2F8}" sibTransId="{23D07910-1166-45D5-9B41-8D80C3BB4002}"/>
    <dgm:cxn modelId="{092EB0AD-86A3-4F7E-AB00-218F45F74A36}" srcId="{75AA0ECE-C376-461A-AC6C-18C2AF3B43F4}" destId="{980BAD3F-DFF4-48BF-82D0-3E93F7D480EE}" srcOrd="0" destOrd="0" parTransId="{9975EEC9-F5F9-4542-A8C9-7ED85C82364C}" sibTransId="{9A489C6C-8B76-4E49-8B3F-E42FBE861A9B}"/>
    <dgm:cxn modelId="{1DAB5327-7763-4937-AB29-ED1EB612EED1}" srcId="{980BAD3F-DFF4-48BF-82D0-3E93F7D480EE}" destId="{8153046E-38BB-40D5-BC22-2FC627FFBEE8}" srcOrd="0" destOrd="0" parTransId="{2433ADF5-78E7-4775-A2FD-03E2D7A8137D}" sibTransId="{2ACA01B1-99DD-49CC-A74E-3A8900F80083}"/>
    <dgm:cxn modelId="{7B48284C-7676-45C6-8377-73C823CC42C6}" type="presOf" srcId="{B9661EA0-7887-4CE8-94C8-C8BBD82F8252}" destId="{265C9D71-749F-491A-B470-A5518986A75A}" srcOrd="0" destOrd="0" presId="urn:microsoft.com/office/officeart/2005/8/layout/hierarchy4"/>
    <dgm:cxn modelId="{C48941DA-E199-4D30-A864-49C0A6AC46D6}" type="presParOf" srcId="{265C9D71-749F-491A-B470-A5518986A75A}" destId="{A398E153-F0A5-42D2-875D-902FDC1CB3BF}" srcOrd="0" destOrd="0" presId="urn:microsoft.com/office/officeart/2005/8/layout/hierarchy4"/>
    <dgm:cxn modelId="{B59D439A-779F-445C-82A0-3024C7419BEF}" type="presParOf" srcId="{A398E153-F0A5-42D2-875D-902FDC1CB3BF}" destId="{301C3D67-F2EE-48EC-8E1F-B9D9C25EC58B}" srcOrd="0" destOrd="0" presId="urn:microsoft.com/office/officeart/2005/8/layout/hierarchy4"/>
    <dgm:cxn modelId="{AF98A646-719A-4D07-9ED9-7F8E13D30E46}" type="presParOf" srcId="{A398E153-F0A5-42D2-875D-902FDC1CB3BF}" destId="{ADB0D060-A5E6-4F2F-9325-965B5D3C2D0B}" srcOrd="1" destOrd="0" presId="urn:microsoft.com/office/officeart/2005/8/layout/hierarchy4"/>
    <dgm:cxn modelId="{F0CC7DEC-3B9D-4EA8-8A20-BBB2A7C9B308}" type="presParOf" srcId="{A398E153-F0A5-42D2-875D-902FDC1CB3BF}" destId="{6612096F-5239-4C29-95AE-BFC88CFCE2D9}" srcOrd="2" destOrd="0" presId="urn:microsoft.com/office/officeart/2005/8/layout/hierarchy4"/>
    <dgm:cxn modelId="{ED62E753-B7EC-4F9B-9ECC-3412095869D5}" type="presParOf" srcId="{6612096F-5239-4C29-95AE-BFC88CFCE2D9}" destId="{745FA7CE-3F09-436F-A3F7-6183260AE397}" srcOrd="0" destOrd="0" presId="urn:microsoft.com/office/officeart/2005/8/layout/hierarchy4"/>
    <dgm:cxn modelId="{64373E87-EB7C-4E01-8F81-DD276547C483}" type="presParOf" srcId="{745FA7CE-3F09-436F-A3F7-6183260AE397}" destId="{7A853256-DF69-49D2-8263-47B0FC711821}" srcOrd="0" destOrd="0" presId="urn:microsoft.com/office/officeart/2005/8/layout/hierarchy4"/>
    <dgm:cxn modelId="{080A1B10-AE2F-484E-913A-F0A1D6FEC048}" type="presParOf" srcId="{745FA7CE-3F09-436F-A3F7-6183260AE397}" destId="{6C5AA366-882C-45B2-BBDE-6666506C510E}" srcOrd="1" destOrd="0" presId="urn:microsoft.com/office/officeart/2005/8/layout/hierarchy4"/>
    <dgm:cxn modelId="{D08FF773-65A2-44CA-9F0B-884E9F88CBFA}" type="presParOf" srcId="{745FA7CE-3F09-436F-A3F7-6183260AE397}" destId="{7E90E6F7-9893-4E9C-AC4A-79C865263878}" srcOrd="2" destOrd="0" presId="urn:microsoft.com/office/officeart/2005/8/layout/hierarchy4"/>
    <dgm:cxn modelId="{6D3B59BE-EC47-42B9-9EDF-B5E5BC14CF24}" type="presParOf" srcId="{7E90E6F7-9893-4E9C-AC4A-79C865263878}" destId="{DB71345C-90AE-4582-9ACC-1698C5B48CAD}" srcOrd="0" destOrd="0" presId="urn:microsoft.com/office/officeart/2005/8/layout/hierarchy4"/>
    <dgm:cxn modelId="{037BB314-D163-4CF5-9F0F-88B2BC9D51FD}" type="presParOf" srcId="{DB71345C-90AE-4582-9ACC-1698C5B48CAD}" destId="{478F6D31-53AD-4AFB-AB61-31943322542D}" srcOrd="0" destOrd="0" presId="urn:microsoft.com/office/officeart/2005/8/layout/hierarchy4"/>
    <dgm:cxn modelId="{412E01D8-4585-48C6-B020-03F8F84186EA}" type="presParOf" srcId="{DB71345C-90AE-4582-9ACC-1698C5B48CAD}" destId="{6EB76277-6C67-48E9-B1F5-FE9C6E047B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C407-1A9F-44EC-AD33-BA319ADAE252}">
      <dsp:nvSpPr>
        <dsp:cNvPr id="0" name=""/>
        <dsp:cNvSpPr/>
      </dsp:nvSpPr>
      <dsp:spPr>
        <a:xfrm>
          <a:off x="7308607" y="3726"/>
          <a:ext cx="1546079" cy="20678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برنامه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53890" y="49009"/>
        <a:ext cx="1455513" cy="1977279"/>
      </dsp:txXfrm>
    </dsp:sp>
    <dsp:sp modelId="{5E0FA02D-901C-4761-883E-CEAFF79EB431}">
      <dsp:nvSpPr>
        <dsp:cNvPr id="0" name=""/>
        <dsp:cNvSpPr/>
      </dsp:nvSpPr>
      <dsp:spPr>
        <a:xfrm>
          <a:off x="7308607" y="2228749"/>
          <a:ext cx="1546079" cy="206784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مسئول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53890" y="2274032"/>
        <a:ext cx="1455513" cy="1977279"/>
      </dsp:txXfrm>
    </dsp:sp>
    <dsp:sp modelId="{E37A5444-8897-470C-B1E4-54F01F1E6255}">
      <dsp:nvSpPr>
        <dsp:cNvPr id="0" name=""/>
        <dsp:cNvSpPr/>
      </dsp:nvSpPr>
      <dsp:spPr>
        <a:xfrm>
          <a:off x="7308607" y="4453771"/>
          <a:ext cx="1546079" cy="2067845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های همکار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53890" y="4499054"/>
        <a:ext cx="1455513" cy="1977279"/>
      </dsp:txXfrm>
    </dsp:sp>
    <dsp:sp modelId="{08CF24A7-8E18-46FF-B6E5-36921CF413EC}">
      <dsp:nvSpPr>
        <dsp:cNvPr id="0" name=""/>
        <dsp:cNvSpPr/>
      </dsp:nvSpPr>
      <dsp:spPr>
        <a:xfrm>
          <a:off x="5419761" y="3726"/>
          <a:ext cx="1629104" cy="20678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1-ارتقای بهره وری</a:t>
          </a:r>
          <a:endParaRPr lang="en-US" sz="1800" kern="12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467476" y="51441"/>
        <a:ext cx="1533674" cy="1972415"/>
      </dsp:txXfrm>
    </dsp:sp>
    <dsp:sp modelId="{F3A01D68-97F0-4442-BA6F-5897BF8F1327}">
      <dsp:nvSpPr>
        <dsp:cNvPr id="0" name=""/>
        <dsp:cNvSpPr/>
      </dsp:nvSpPr>
      <dsp:spPr>
        <a:xfrm>
          <a:off x="5420556" y="2228749"/>
          <a:ext cx="1627513" cy="206784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468224" y="2276417"/>
        <a:ext cx="1532177" cy="1972509"/>
      </dsp:txXfrm>
    </dsp:sp>
    <dsp:sp modelId="{52A9814A-ED77-4A8A-8B11-F6AF95E9B2FC}">
      <dsp:nvSpPr>
        <dsp:cNvPr id="0" name=""/>
        <dsp:cNvSpPr/>
      </dsp:nvSpPr>
      <dsp:spPr>
        <a:xfrm>
          <a:off x="5420556" y="4453771"/>
          <a:ext cx="1627513" cy="2067845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نفت ، وزارت نیرو، وزارت صنعت و معدن و تجارت ، بانک مرکزی ، </a:t>
          </a:r>
          <a:r>
            <a:rPr lang="fa-IR" sz="18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کشاورزی، </a:t>
          </a:r>
          <a:r>
            <a:rPr lang="fa-IR" sz="12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معاونت اجرایی رییس جمهور</a:t>
          </a:r>
          <a:endParaRPr lang="en-US" sz="12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468224" y="4501439"/>
        <a:ext cx="1532177" cy="1972509"/>
      </dsp:txXfrm>
    </dsp:sp>
    <dsp:sp modelId="{301C3D67-F2EE-48EC-8E1F-B9D9C25EC58B}">
      <dsp:nvSpPr>
        <dsp:cNvPr id="0" name=""/>
        <dsp:cNvSpPr/>
      </dsp:nvSpPr>
      <dsp:spPr>
        <a:xfrm>
          <a:off x="3613939" y="3726"/>
          <a:ext cx="1546079" cy="20678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2-پیشبرد برون گرایی اقتصاد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659222" y="49009"/>
        <a:ext cx="1455513" cy="1977279"/>
      </dsp:txXfrm>
    </dsp:sp>
    <dsp:sp modelId="{7A853256-DF69-49D2-8263-47B0FC711821}">
      <dsp:nvSpPr>
        <dsp:cNvPr id="0" name=""/>
        <dsp:cNvSpPr/>
      </dsp:nvSpPr>
      <dsp:spPr>
        <a:xfrm>
          <a:off x="3613939" y="2228749"/>
          <a:ext cx="1546079" cy="206784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 و دارایی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659222" y="2274032"/>
        <a:ext cx="1455513" cy="1977279"/>
      </dsp:txXfrm>
    </dsp:sp>
    <dsp:sp modelId="{5C5C8264-EE17-4829-AFA3-800A76CD5237}">
      <dsp:nvSpPr>
        <dsp:cNvPr id="0" name=""/>
        <dsp:cNvSpPr/>
      </dsp:nvSpPr>
      <dsp:spPr>
        <a:xfrm>
          <a:off x="3613939" y="4453771"/>
          <a:ext cx="1546079" cy="2067845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صنعت، معدن و تجارت، وزارت امور خارجه، وزارت راه و شهرسازی، صندوق توسعه ملی، وزارت نیرو، سازمان میراث فرهنگی</a:t>
          </a:r>
          <a:endParaRPr lang="en-US" sz="14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659222" y="4499054"/>
        <a:ext cx="1455513" cy="1977279"/>
      </dsp:txXfrm>
    </dsp:sp>
    <dsp:sp modelId="{3CCF159F-22FC-4A3B-9392-271980632161}">
      <dsp:nvSpPr>
        <dsp:cNvPr id="0" name=""/>
        <dsp:cNvSpPr/>
      </dsp:nvSpPr>
      <dsp:spPr>
        <a:xfrm>
          <a:off x="1808118" y="3726"/>
          <a:ext cx="1546079" cy="20678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3-عدالت بنیان کردن اقتصاد و توسعه عدالت اجتماعی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53401" y="49009"/>
        <a:ext cx="1455513" cy="1977279"/>
      </dsp:txXfrm>
    </dsp:sp>
    <dsp:sp modelId="{86916B66-A66C-4731-9E17-3CC3B355DE17}">
      <dsp:nvSpPr>
        <dsp:cNvPr id="0" name=""/>
        <dsp:cNvSpPr/>
      </dsp:nvSpPr>
      <dsp:spPr>
        <a:xfrm>
          <a:off x="1808118" y="2228749"/>
          <a:ext cx="1546079" cy="206784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تعاون ، کار ورفاه اجتماعی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53401" y="2274032"/>
        <a:ext cx="1455513" cy="1977279"/>
      </dsp:txXfrm>
    </dsp:sp>
    <dsp:sp modelId="{7D6A2AA4-C0BE-4DD3-9128-11670F647EA3}">
      <dsp:nvSpPr>
        <dsp:cNvPr id="0" name=""/>
        <dsp:cNvSpPr/>
      </dsp:nvSpPr>
      <dsp:spPr>
        <a:xfrm>
          <a:off x="1749290" y="4457498"/>
          <a:ext cx="1546079" cy="2067845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کشور، وزارت کشور و کمیته امداد امام خمینی(ره)،</a:t>
          </a:r>
          <a:r>
            <a:rPr lang="fa-IR" sz="16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endParaRPr lang="en-US" sz="1600" kern="12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794573" y="4502781"/>
        <a:ext cx="1455513" cy="1977279"/>
      </dsp:txXfrm>
    </dsp:sp>
    <dsp:sp modelId="{9B982E0C-858C-4150-AE70-05BEF30FC1F3}">
      <dsp:nvSpPr>
        <dsp:cNvPr id="0" name=""/>
        <dsp:cNvSpPr/>
      </dsp:nvSpPr>
      <dsp:spPr>
        <a:xfrm>
          <a:off x="2296" y="3726"/>
          <a:ext cx="1546079" cy="20678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4-برقراری انضباط ملی در بخش عمومی و قطع وابستگی بودجه به نفت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7579" y="49009"/>
        <a:ext cx="1455513" cy="1977279"/>
      </dsp:txXfrm>
    </dsp:sp>
    <dsp:sp modelId="{F15AB680-E1F5-40CE-A5C4-76187CD41FC0}">
      <dsp:nvSpPr>
        <dsp:cNvPr id="0" name=""/>
        <dsp:cNvSpPr/>
      </dsp:nvSpPr>
      <dsp:spPr>
        <a:xfrm>
          <a:off x="2296" y="2228749"/>
          <a:ext cx="1546079" cy="206784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7579" y="2274032"/>
        <a:ext cx="1455513" cy="1977279"/>
      </dsp:txXfrm>
    </dsp:sp>
    <dsp:sp modelId="{49E824BA-CCDD-494F-AEDE-4B68F0BC310F}">
      <dsp:nvSpPr>
        <dsp:cNvPr id="0" name=""/>
        <dsp:cNvSpPr/>
      </dsp:nvSpPr>
      <dsp:spPr>
        <a:xfrm>
          <a:off x="2296" y="4453771"/>
          <a:ext cx="1546079" cy="2067845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اقتصادی و دارایی و صندوق توسعه ملی</a:t>
          </a:r>
          <a:endParaRPr lang="en-US" sz="14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7579" y="4499054"/>
        <a:ext cx="1455513" cy="1977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C407-1A9F-44EC-AD33-BA319ADAE252}">
      <dsp:nvSpPr>
        <dsp:cNvPr id="0" name=""/>
        <dsp:cNvSpPr/>
      </dsp:nvSpPr>
      <dsp:spPr>
        <a:xfrm>
          <a:off x="7344879" y="1435"/>
          <a:ext cx="1507157" cy="1223726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برنامه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80721" y="37277"/>
        <a:ext cx="1435473" cy="1152042"/>
      </dsp:txXfrm>
    </dsp:sp>
    <dsp:sp modelId="{5E0FA02D-901C-4761-883E-CEAFF79EB431}">
      <dsp:nvSpPr>
        <dsp:cNvPr id="0" name=""/>
        <dsp:cNvSpPr/>
      </dsp:nvSpPr>
      <dsp:spPr>
        <a:xfrm>
          <a:off x="7346350" y="1398322"/>
          <a:ext cx="1504215" cy="2262556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مسئول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90407" y="1442379"/>
        <a:ext cx="1416101" cy="2174442"/>
      </dsp:txXfrm>
    </dsp:sp>
    <dsp:sp modelId="{E37A5444-8897-470C-B1E4-54F01F1E6255}">
      <dsp:nvSpPr>
        <dsp:cNvPr id="0" name=""/>
        <dsp:cNvSpPr/>
      </dsp:nvSpPr>
      <dsp:spPr>
        <a:xfrm>
          <a:off x="7349284" y="3834039"/>
          <a:ext cx="1498348" cy="2645244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های همکار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93169" y="3877924"/>
        <a:ext cx="1410578" cy="2557474"/>
      </dsp:txXfrm>
    </dsp:sp>
    <dsp:sp modelId="{08CF24A7-8E18-46FF-B6E5-36921CF413EC}">
      <dsp:nvSpPr>
        <dsp:cNvPr id="0" name=""/>
        <dsp:cNvSpPr/>
      </dsp:nvSpPr>
      <dsp:spPr>
        <a:xfrm>
          <a:off x="5503585" y="1435"/>
          <a:ext cx="1588092" cy="1380883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9-توسعه ظرفیت تولید نفت و گاز و تکمیل زنجیره پایین 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544030" y="41880"/>
        <a:ext cx="1507202" cy="1299993"/>
      </dsp:txXfrm>
    </dsp:sp>
    <dsp:sp modelId="{F3A01D68-97F0-4442-BA6F-5897BF8F1327}">
      <dsp:nvSpPr>
        <dsp:cNvPr id="0" name=""/>
        <dsp:cNvSpPr/>
      </dsp:nvSpPr>
      <dsp:spPr>
        <a:xfrm>
          <a:off x="5504360" y="1555479"/>
          <a:ext cx="1586541" cy="2262556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نفت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550828" y="1601947"/>
        <a:ext cx="1493605" cy="2169620"/>
      </dsp:txXfrm>
    </dsp:sp>
    <dsp:sp modelId="{52A9814A-ED77-4A8A-8B11-F6AF95E9B2FC}">
      <dsp:nvSpPr>
        <dsp:cNvPr id="0" name=""/>
        <dsp:cNvSpPr/>
      </dsp:nvSpPr>
      <dsp:spPr>
        <a:xfrm>
          <a:off x="5505909" y="3991196"/>
          <a:ext cx="1583443" cy="2428469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صنعت و معدن و تجارت، وزارت امور اقتصاد و دارایی، صندوق توسعه ملی، سازمان مدیریت و برنامه ریزی کشور</a:t>
          </a:r>
          <a:endParaRPr lang="en-US" sz="15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552286" y="4037573"/>
        <a:ext cx="1490689" cy="2335715"/>
      </dsp:txXfrm>
    </dsp:sp>
    <dsp:sp modelId="{301C3D67-F2EE-48EC-8E1F-B9D9C25EC58B}">
      <dsp:nvSpPr>
        <dsp:cNvPr id="0" name=""/>
        <dsp:cNvSpPr/>
      </dsp:nvSpPr>
      <dsp:spPr>
        <a:xfrm>
          <a:off x="3528391" y="0"/>
          <a:ext cx="1724715" cy="1385566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10-هدفمندی یارانه ها</a:t>
          </a:r>
          <a:endParaRPr lang="en-US" sz="1800" kern="12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568973" y="40582"/>
        <a:ext cx="1643551" cy="1304402"/>
      </dsp:txXfrm>
    </dsp:sp>
    <dsp:sp modelId="{7A853256-DF69-49D2-8263-47B0FC711821}">
      <dsp:nvSpPr>
        <dsp:cNvPr id="0" name=""/>
        <dsp:cNvSpPr/>
      </dsp:nvSpPr>
      <dsp:spPr>
        <a:xfrm>
          <a:off x="3526509" y="1560163"/>
          <a:ext cx="1723031" cy="2262556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معاونت اجرایی رییس جمهور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576975" y="1610629"/>
        <a:ext cx="1622099" cy="2161624"/>
      </dsp:txXfrm>
    </dsp:sp>
    <dsp:sp modelId="{5C5C8264-EE17-4829-AFA3-800A76CD5237}">
      <dsp:nvSpPr>
        <dsp:cNvPr id="0" name=""/>
        <dsp:cNvSpPr/>
      </dsp:nvSpPr>
      <dsp:spPr>
        <a:xfrm>
          <a:off x="3528190" y="3995880"/>
          <a:ext cx="1719667" cy="2406477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نیرو، وزارت صنعت، معدن و تجارت، سازمان مدیریت و برنامه ریزی کشور، سازمان هدفمندی یارانه ها و وزارت امور اقتصادی و دارایی</a:t>
          </a:r>
          <a:endParaRPr lang="en-US" sz="1400" b="1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3578557" y="4046247"/>
        <a:ext cx="1618933" cy="2305743"/>
      </dsp:txXfrm>
    </dsp:sp>
    <dsp:sp modelId="{3CCF159F-22FC-4A3B-9392-271980632161}">
      <dsp:nvSpPr>
        <dsp:cNvPr id="0" name=""/>
        <dsp:cNvSpPr/>
      </dsp:nvSpPr>
      <dsp:spPr>
        <a:xfrm>
          <a:off x="1765306" y="1435"/>
          <a:ext cx="1507157" cy="1380883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11-مردمی کردن اقتصاد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05751" y="41880"/>
        <a:ext cx="1426267" cy="1299993"/>
      </dsp:txXfrm>
    </dsp:sp>
    <dsp:sp modelId="{86916B66-A66C-4731-9E17-3CC3B355DE17}">
      <dsp:nvSpPr>
        <dsp:cNvPr id="0" name=""/>
        <dsp:cNvSpPr/>
      </dsp:nvSpPr>
      <dsp:spPr>
        <a:xfrm>
          <a:off x="1766042" y="1555479"/>
          <a:ext cx="1505685" cy="2262556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امور اقتصاد و دارایی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10142" y="1599579"/>
        <a:ext cx="1417485" cy="2174356"/>
      </dsp:txXfrm>
    </dsp:sp>
    <dsp:sp modelId="{7D6A2AA4-C0BE-4DD3-9128-11670F647EA3}">
      <dsp:nvSpPr>
        <dsp:cNvPr id="0" name=""/>
        <dsp:cNvSpPr/>
      </dsp:nvSpPr>
      <dsp:spPr>
        <a:xfrm>
          <a:off x="1767512" y="3991196"/>
          <a:ext cx="1502746" cy="2437972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تعاون کار ورفاه اجتماعی، وزارت صنعت، معدن و تجارت، بانک مرکزی، صداو وسیما جمهوری اسلامی</a:t>
          </a:r>
          <a:endParaRPr lang="en-US" sz="14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11526" y="4035210"/>
        <a:ext cx="1414718" cy="2349944"/>
      </dsp:txXfrm>
    </dsp:sp>
    <dsp:sp modelId="{9B982E0C-858C-4150-AE70-05BEF30FC1F3}">
      <dsp:nvSpPr>
        <dsp:cNvPr id="0" name=""/>
        <dsp:cNvSpPr/>
      </dsp:nvSpPr>
      <dsp:spPr>
        <a:xfrm>
          <a:off x="4946" y="1435"/>
          <a:ext cx="1507157" cy="1538719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12-سیاست پولی و ارزی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9089" y="45578"/>
        <a:ext cx="1418871" cy="1450433"/>
      </dsp:txXfrm>
    </dsp:sp>
    <dsp:sp modelId="{F15AB680-E1F5-40CE-A5C4-76187CD41FC0}">
      <dsp:nvSpPr>
        <dsp:cNvPr id="0" name=""/>
        <dsp:cNvSpPr/>
      </dsp:nvSpPr>
      <dsp:spPr>
        <a:xfrm>
          <a:off x="4946" y="1713315"/>
          <a:ext cx="1507157" cy="2262556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بانک مرکزی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9089" y="1757458"/>
        <a:ext cx="1418871" cy="2174270"/>
      </dsp:txXfrm>
    </dsp:sp>
    <dsp:sp modelId="{49E824BA-CCDD-494F-AEDE-4B68F0BC310F}">
      <dsp:nvSpPr>
        <dsp:cNvPr id="0" name=""/>
        <dsp:cNvSpPr/>
      </dsp:nvSpPr>
      <dsp:spPr>
        <a:xfrm>
          <a:off x="4946" y="4149032"/>
          <a:ext cx="1507157" cy="2262556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49089" y="4193175"/>
        <a:ext cx="1418871" cy="2174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F24A7-8E18-46FF-B6E5-36921CF413EC}">
      <dsp:nvSpPr>
        <dsp:cNvPr id="0" name=""/>
        <dsp:cNvSpPr/>
      </dsp:nvSpPr>
      <dsp:spPr>
        <a:xfrm>
          <a:off x="157" y="35518"/>
          <a:ext cx="3177314" cy="1713900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ارتقای بهره وری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50355" y="85716"/>
        <a:ext cx="3076918" cy="1613504"/>
      </dsp:txXfrm>
    </dsp:sp>
    <dsp:sp modelId="{F3A01D68-97F0-4442-BA6F-5897BF8F1327}">
      <dsp:nvSpPr>
        <dsp:cNvPr id="0" name=""/>
        <dsp:cNvSpPr/>
      </dsp:nvSpPr>
      <dsp:spPr>
        <a:xfrm>
          <a:off x="9464" y="1810678"/>
          <a:ext cx="3168007" cy="2176435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73210" y="1874424"/>
        <a:ext cx="3040515" cy="2048943"/>
      </dsp:txXfrm>
    </dsp:sp>
    <dsp:sp modelId="{52A9814A-ED77-4A8A-8B11-F6AF95E9B2FC}">
      <dsp:nvSpPr>
        <dsp:cNvPr id="0" name=""/>
        <dsp:cNvSpPr/>
      </dsp:nvSpPr>
      <dsp:spPr>
        <a:xfrm>
          <a:off x="21834" y="4031576"/>
          <a:ext cx="3155637" cy="2637783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همکار : وزارت نفت ، وزارت نیرو، وزارت صنعت و معدن و تجارت ، بانک مرکزی ، </a:t>
          </a:r>
          <a:r>
            <a:rPr lang="fa-IR" sz="20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r>
            <a:rPr lang="fa-IR" sz="20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، معاونت اجرایی رییس جمهور</a:t>
          </a:r>
          <a:endParaRPr lang="en-US" sz="20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99092" y="4108834"/>
        <a:ext cx="3001121" cy="2483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C3D67-F2EE-48EC-8E1F-B9D9C25EC58B}">
      <dsp:nvSpPr>
        <dsp:cNvPr id="0" name=""/>
        <dsp:cNvSpPr/>
      </dsp:nvSpPr>
      <dsp:spPr>
        <a:xfrm>
          <a:off x="104393" y="1790"/>
          <a:ext cx="3077361" cy="168383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ارتقای توان تولید ملی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53711" y="51108"/>
        <a:ext cx="2978725" cy="1585199"/>
      </dsp:txXfrm>
    </dsp:sp>
    <dsp:sp modelId="{7A853256-DF69-49D2-8263-47B0FC711821}">
      <dsp:nvSpPr>
        <dsp:cNvPr id="0" name=""/>
        <dsp:cNvSpPr/>
      </dsp:nvSpPr>
      <dsp:spPr>
        <a:xfrm>
          <a:off x="156479" y="1781087"/>
          <a:ext cx="2973188" cy="2037464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216154" y="1840762"/>
        <a:ext cx="2853838" cy="1918114"/>
      </dsp:txXfrm>
    </dsp:sp>
    <dsp:sp modelId="{5C5C8264-EE17-4829-AFA3-800A76CD5237}">
      <dsp:nvSpPr>
        <dsp:cNvPr id="0" name=""/>
        <dsp:cNvSpPr/>
      </dsp:nvSpPr>
      <dsp:spPr>
        <a:xfrm>
          <a:off x="104317" y="3896691"/>
          <a:ext cx="3077513" cy="2726253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دستگاه همکار : وزارت صنعت و معدن  و تجارت، وزارت امور اقتصاد دارایی، </a:t>
          </a:r>
          <a:r>
            <a:rPr lang="fa-IR" sz="20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کشاورزی، </a:t>
          </a:r>
          <a:r>
            <a:rPr lang="fa-IR" sz="20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وزارت کشور،معاونت اجرایی رییس جمهور، بانک مرکزی جمهوری اسلامی ایران و اتاق بازرگانی</a:t>
          </a:r>
          <a:endParaRPr lang="en-US" sz="20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84166" y="3976540"/>
        <a:ext cx="2917815" cy="25665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C3D67-F2EE-48EC-8E1F-B9D9C25EC58B}">
      <dsp:nvSpPr>
        <dsp:cNvPr id="0" name=""/>
        <dsp:cNvSpPr/>
      </dsp:nvSpPr>
      <dsp:spPr>
        <a:xfrm>
          <a:off x="140702" y="70834"/>
          <a:ext cx="2073843" cy="1752445"/>
        </a:xfrm>
        <a:prstGeom prst="roundRect">
          <a:avLst>
            <a:gd name="adj" fmla="val 10000"/>
          </a:avLst>
        </a:prstGeom>
        <a:solidFill>
          <a:srgbClr val="3C977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ا3-عدالت بنیان کردن اقتصاد و توسعه عدالت اجتماعی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92029" y="122161"/>
        <a:ext cx="1971189" cy="1649791"/>
      </dsp:txXfrm>
    </dsp:sp>
    <dsp:sp modelId="{7A853256-DF69-49D2-8263-47B0FC711821}">
      <dsp:nvSpPr>
        <dsp:cNvPr id="0" name=""/>
        <dsp:cNvSpPr/>
      </dsp:nvSpPr>
      <dsp:spPr>
        <a:xfrm>
          <a:off x="105452" y="1827686"/>
          <a:ext cx="2003641" cy="2330969"/>
        </a:xfrm>
        <a:prstGeom prst="roundRect">
          <a:avLst>
            <a:gd name="adj" fmla="val 10000"/>
          </a:avLst>
        </a:prstGeom>
        <a:solidFill>
          <a:srgbClr val="A23C3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مسئولیت : سازمان مدیریت و برنامه ریزی کشور</a:t>
          </a:r>
          <a:endParaRPr lang="en-US" sz="1800" kern="1200" dirty="0">
            <a:solidFill>
              <a:sysClr val="window" lastClr="FFFFFF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164137" y="1886371"/>
        <a:ext cx="1886271" cy="2213599"/>
      </dsp:txXfrm>
    </dsp:sp>
    <dsp:sp modelId="{478F6D31-53AD-4AFB-AB61-31943322542D}">
      <dsp:nvSpPr>
        <dsp:cNvPr id="0" name=""/>
        <dsp:cNvSpPr/>
      </dsp:nvSpPr>
      <dsp:spPr>
        <a:xfrm>
          <a:off x="0" y="4220580"/>
          <a:ext cx="2208064" cy="2423129"/>
        </a:xfrm>
        <a:prstGeom prst="roundRect">
          <a:avLst>
            <a:gd name="adj" fmla="val 10000"/>
          </a:avLst>
        </a:prstGeom>
        <a:solidFill>
          <a:srgbClr val="D9782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ysClr val="window" lastClr="FFFFFF"/>
              </a:solidFill>
              <a:latin typeface="Garamond"/>
              <a:ea typeface="+mn-ea"/>
              <a:cs typeface="B Titr" panose="00000700000000000000" pitchFamily="2" charset="-78"/>
            </a:rPr>
            <a:t>سازمان مدیریت و برنامه ریزی کشور، وزارت کشور و کمیته امداد امام خمینی(ره)،</a:t>
          </a:r>
          <a:r>
            <a:rPr lang="fa-IR" sz="1800" kern="1200" dirty="0" smtClean="0">
              <a:solidFill>
                <a:srgbClr val="FF0000"/>
              </a:solidFill>
              <a:latin typeface="Garamond"/>
              <a:ea typeface="+mn-ea"/>
              <a:cs typeface="B Titr" panose="00000700000000000000" pitchFamily="2" charset="-78"/>
            </a:rPr>
            <a:t>وزارت جهاد کشاورزی</a:t>
          </a:r>
          <a:endParaRPr lang="en-US" sz="1800" kern="1200" dirty="0">
            <a:solidFill>
              <a:srgbClr val="FF0000"/>
            </a:solidFill>
            <a:latin typeface="Garamond"/>
            <a:ea typeface="+mn-ea"/>
            <a:cs typeface="B Titr" panose="00000700000000000000" pitchFamily="2" charset="-78"/>
          </a:endParaRPr>
        </a:p>
      </dsp:txBody>
      <dsp:txXfrm>
        <a:off x="64672" y="4285252"/>
        <a:ext cx="2078720" cy="2293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95D80-53F0-4F5E-A4B9-45B007488463}" type="datetimeFigureOut">
              <a:rPr lang="en-US" smtClean="0"/>
              <a:pPr/>
              <a:t>3/5/2017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80B9D-CB72-42A5-BD65-AEE5CD1E1B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5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3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7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0B9D-CB72-42A5-BD65-AEE5CD1E1B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9" indent="-228578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5" indent="-228578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0" indent="-228578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6" indent="-22857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1" indent="-22857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7" indent="-22857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3" indent="-22857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D601-CC9D-4045-B6D3-3B68B0502EC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7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46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6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1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6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3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43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2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9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1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3C66-17FF-42D2-A001-DD1E42BAF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3B78-1D7A-40E4-8DFE-B0884D841F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91714"/>
      </p:ext>
    </p:extLst>
  </p:cSld>
  <p:clrMapOvr>
    <a:masterClrMapping/>
  </p:clrMapOvr>
  <p:transition spd="slow" advTm="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0200-5C04-4EFA-9C59-7F2C527D29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7D8D-B8A5-4331-A451-939E0709FE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0356"/>
      </p:ext>
    </p:extLst>
  </p:cSld>
  <p:clrMapOvr>
    <a:masterClrMapping/>
  </p:clrMapOvr>
  <p:transition spd="slow" advTm="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DA9C-EB99-46CD-A24B-AEF070AD91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FBA9-4FD8-4EF4-B0EF-A4A15F6C4E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4454"/>
      </p:ext>
    </p:extLst>
  </p:cSld>
  <p:clrMapOvr>
    <a:masterClrMapping/>
  </p:clrMapOvr>
  <p:transition spd="slow" advTm="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8A69-5CCC-4656-881F-076801FE22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6C7F-99C7-424D-B278-06D203E7AD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79492"/>
      </p:ext>
    </p:extLst>
  </p:cSld>
  <p:clrMapOvr>
    <a:masterClrMapping/>
  </p:clrMapOvr>
  <p:transition spd="slow" advTm="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57D-6236-473E-945A-1DCD5C99FB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8D61-46EA-48E5-A98A-6A4C55AACA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98676"/>
      </p:ext>
    </p:extLst>
  </p:cSld>
  <p:clrMapOvr>
    <a:masterClrMapping/>
  </p:clrMapOvr>
  <p:transition spd="slow" advTm="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40C0-5746-4503-988A-4F954EAD8D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FBD1-68F5-43D7-BA90-3995E3922B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64505"/>
      </p:ext>
    </p:extLst>
  </p:cSld>
  <p:clrMapOvr>
    <a:masterClrMapping/>
  </p:clrMapOvr>
  <p:transition spd="slow" advTm="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E261-5E02-47F1-AC77-F38E395D8C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0E9B-0CA0-4298-B883-BD278E4F3F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2055"/>
      </p:ext>
    </p:extLst>
  </p:cSld>
  <p:clrMapOvr>
    <a:masterClrMapping/>
  </p:clrMapOvr>
  <p:transition spd="slow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69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D990-0964-4CAF-A8D3-F4A602381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2006-F736-4574-985B-CA2CB0545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5598"/>
      </p:ext>
    </p:extLst>
  </p:cSld>
  <p:clrMapOvr>
    <a:masterClrMapping/>
  </p:clrMapOvr>
  <p:transition spd="slow" advTm="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8334-9222-43EC-A01F-64CAC9C5CD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30CC-67FE-4E4C-8B72-29C5441418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98220"/>
      </p:ext>
    </p:extLst>
  </p:cSld>
  <p:clrMapOvr>
    <a:masterClrMapping/>
  </p:clrMapOvr>
  <p:transition spd="slow" advTm="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7828-B24F-47D7-90D6-D7195365D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5E2C-0217-44E7-8075-3EF7666424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02452"/>
      </p:ext>
    </p:extLst>
  </p:cSld>
  <p:clrMapOvr>
    <a:masterClrMapping/>
  </p:clrMapOvr>
  <p:transition spd="slow" advTm="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8358-F745-4C37-B878-174F4946F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963C-480E-4BCA-9D54-CE087A7AAC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29297"/>
      </p:ext>
    </p:extLst>
  </p:cSld>
  <p:clrMapOvr>
    <a:masterClrMapping/>
  </p:clrMapOvr>
  <p:transition spd="slow" advTm="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B81C-50F6-4A48-BB42-B4C3527C1E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C385-0C53-4579-8263-8B29CED726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90877"/>
      </p:ext>
    </p:extLst>
  </p:cSld>
  <p:clrMapOvr>
    <a:masterClrMapping/>
  </p:clrMapOvr>
  <p:transition spd="slow" advTm="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91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54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93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7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0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2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5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2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6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95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57150" y="6356350"/>
            <a:ext cx="593725" cy="501650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11D6FCC-3E3C-4AF1-B018-AA350F771D1C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72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57150" y="6356350"/>
            <a:ext cx="593725" cy="501650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F958435-27BD-4E65-ADBD-C5C032524C2D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57150" y="6356350"/>
            <a:ext cx="593725" cy="501650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CB63DE48-9DD5-4EA3-A000-94B357B1D54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89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57150" y="6356350"/>
            <a:ext cx="593725" cy="501650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F903D30-E717-4EA9-A61E-296034C7CE98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28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9922-9DF8-4D05-AE65-FC6AC8EC8DE1}" type="slidenum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0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3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75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19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7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6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90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6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6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70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89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1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046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15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4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376313"/>
            <a:ext cx="8356296" cy="4685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6933" y="6356351"/>
            <a:ext cx="593516" cy="501649"/>
          </a:xfrm>
        </p:spPr>
        <p:txBody>
          <a:bodyPr/>
          <a:lstStyle>
            <a:lvl1pPr>
              <a:defRPr sz="1300" b="0">
                <a:solidFill>
                  <a:schemeClr val="bg1"/>
                </a:solidFill>
                <a:cs typeface="+mn-cs"/>
              </a:defRPr>
            </a:lvl1pPr>
          </a:lstStyle>
          <a:p>
            <a:fld id="{C69FEBB4-FBEF-4B1A-BAE2-81292D7CCF0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26FD4-5256-4A8D-B796-D34606F6A3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90163-FB0C-47AD-91F2-20317F297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Tm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FC58-7D44-4328-A583-E739DFB6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BFF8-CF01-4C1C-9774-16D03143F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My Documents\My Pictures\Picture14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25624" t="26546" r="256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897156"/>
      </p:ext>
    </p:extLst>
  </p:cSld>
  <p:clrMapOvr>
    <a:masterClrMapping/>
  </p:clrMapOvr>
  <p:transition spd="slow" advTm="5000">
    <p:dissolve/>
    <p:sndAc>
      <p:stSnd loop="1">
        <p:snd r:embed="rId2" name="max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0417671"/>
              </p:ext>
            </p:extLst>
          </p:nvPr>
        </p:nvGraphicFramePr>
        <p:xfrm>
          <a:off x="179512" y="260648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62953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برنامه های اقتصاد مقاومتی مرتبط با وظایف </a:t>
            </a:r>
            <a:endParaRPr lang="fa-IR" sz="6000" b="1" kern="0" dirty="0" smtClean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D97828"/>
              </a:solidFill>
              <a:effectLst>
                <a:outerShdw blurRad="12700" dist="38100" dir="2700000" algn="tl" rotWithShape="0">
                  <a:srgbClr val="D97828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 rtl="1"/>
            <a:r>
              <a:rPr lang="fa-IR" sz="6000" b="1" kern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وزارت </a:t>
            </a:r>
            <a:r>
              <a:rPr lang="fa-IR" sz="60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جهاد کشاورزی </a:t>
            </a:r>
            <a:endParaRPr lang="en-US" sz="6000" b="1" kern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D97828"/>
              </a:solidFill>
              <a:effectLst>
                <a:outerShdw blurRad="12700" dist="38100" dir="2700000" algn="tl" rotWithShape="0">
                  <a:srgbClr val="D97828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2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137164"/>
              </p:ext>
            </p:extLst>
          </p:nvPr>
        </p:nvGraphicFramePr>
        <p:xfrm>
          <a:off x="5715008" y="44624"/>
          <a:ext cx="317747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5608717"/>
              </p:ext>
            </p:extLst>
          </p:nvPr>
        </p:nvGraphicFramePr>
        <p:xfrm>
          <a:off x="2285984" y="0"/>
          <a:ext cx="328614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5608717"/>
              </p:ext>
            </p:extLst>
          </p:nvPr>
        </p:nvGraphicFramePr>
        <p:xfrm>
          <a:off x="0" y="0"/>
          <a:ext cx="221454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853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برنامه ملی ارتقاء بهره وری  :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cs typeface="B Titr" pitchFamily="2" charset="-78"/>
              </a:rPr>
              <a:t>مسئولیت : رئیس سازمان مدیریت و برنامه ریزی 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 دبیر : سازمان ملی بهره وری ایران 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endParaRPr lang="fa-IR" dirty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1- طرح ارتقاء بهره وری نیروی کار ( وزارت تعاون کار و رفاه اجتماعی )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2- 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طرح ارتقاء بهره وری </a:t>
            </a: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سرمایه ( وزارت امور اقتصادی و دارائی ) </a:t>
            </a:r>
          </a:p>
          <a:p>
            <a:pPr algn="r" rtl="1"/>
            <a:endParaRPr lang="fa-IR" dirty="0" smtClean="0">
              <a:solidFill>
                <a:prstClr val="black"/>
              </a:solidFill>
              <a:cs typeface="B Titr" pitchFamily="2" charset="-78"/>
            </a:endParaRPr>
          </a:p>
          <a:p>
            <a:pPr algn="r" rtl="1"/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3-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 طرح ارتقاء بهره وری </a:t>
            </a: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انرژی ( وزارت نفت ) </a:t>
            </a:r>
          </a:p>
          <a:p>
            <a:pPr algn="r" rtl="1"/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4-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طرح ارتقاء بهره وری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آب ( وزارت جهاد کشاورزی ) </a:t>
            </a:r>
          </a:p>
          <a:p>
            <a:pPr algn="r" rtl="1"/>
            <a:endParaRPr lang="fa-IR" dirty="0" smtClean="0">
              <a:solidFill>
                <a:prstClr val="black"/>
              </a:solidFill>
              <a:cs typeface="B Titr" pitchFamily="2" charset="-78"/>
            </a:endParaRPr>
          </a:p>
          <a:p>
            <a:pPr algn="r" rtl="1"/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5- 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طرح ارتقاء بهره وری </a:t>
            </a:r>
            <a:r>
              <a:rPr lang="fa-IR" dirty="0" smtClean="0">
                <a:solidFill>
                  <a:prstClr val="black"/>
                </a:solidFill>
                <a:cs typeface="B Titr" pitchFamily="2" charset="-78"/>
              </a:rPr>
              <a:t>در زنجیره تولید و مصرف گندم ، آرد و نان ( وزارت صنعت ، معدن و تجارت ) </a:t>
            </a:r>
            <a:endParaRPr lang="fa-IR" dirty="0" smtClean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28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cs typeface="B Titr" pitchFamily="2" charset="-78"/>
              </a:rPr>
              <a:t>ارتقای توان تولید ملی (درون زایی اقتصاد)</a:t>
            </a:r>
          </a:p>
          <a:p>
            <a:pPr lvl="0" algn="r" rtl="1"/>
            <a:endParaRPr lang="fa-IR" sz="2000" kern="0" dirty="0" smtClean="0">
              <a:latin typeface="Garamond"/>
              <a:cs typeface="B Titr" panose="00000700000000000000" pitchFamily="2" charset="-78"/>
            </a:endParaRPr>
          </a:p>
          <a:p>
            <a:pPr lvl="0" algn="r" rtl="1"/>
            <a:endParaRPr lang="fa-IR" sz="2000" kern="0" dirty="0">
              <a:latin typeface="Garamond"/>
              <a:cs typeface="B Titr" panose="00000700000000000000" pitchFamily="2" charset="-78"/>
            </a:endParaRPr>
          </a:p>
          <a:p>
            <a:pPr lvl="0" algn="r" rtl="1"/>
            <a:r>
              <a:rPr lang="fa-IR" sz="2000" kern="0" dirty="0" smtClean="0">
                <a:latin typeface="Garamond"/>
                <a:cs typeface="B Titr" panose="00000700000000000000" pitchFamily="2" charset="-78"/>
              </a:rPr>
              <a:t>مسئولیت :  </a:t>
            </a:r>
            <a:r>
              <a:rPr lang="fa-IR" kern="0" dirty="0" smtClean="0">
                <a:latin typeface="Garamond"/>
                <a:cs typeface="B Titr" panose="00000700000000000000" pitchFamily="2" charset="-78"/>
              </a:rPr>
              <a:t>سازمان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مدیریت و </a:t>
            </a:r>
            <a:r>
              <a:rPr lang="fa-IR" kern="0" dirty="0" smtClean="0">
                <a:latin typeface="Garamond"/>
                <a:cs typeface="B Titr" panose="00000700000000000000" pitchFamily="2" charset="-78"/>
              </a:rPr>
              <a:t>سازمان مدیریت و برنامه ریزی کشور</a:t>
            </a:r>
          </a:p>
          <a:p>
            <a:pPr lvl="0" algn="r" rtl="1"/>
            <a:endParaRPr lang="fa-IR" kern="0" dirty="0">
              <a:latin typeface="Garamond"/>
              <a:cs typeface="B Titr" panose="00000700000000000000" pitchFamily="2" charset="-78"/>
            </a:endParaRPr>
          </a:p>
          <a:p>
            <a:pPr lvl="0" algn="r" rtl="1"/>
            <a:r>
              <a:rPr lang="fa-IR" sz="2400" kern="0" dirty="0">
                <a:latin typeface="Garamond"/>
                <a:cs typeface="B Titr" panose="00000700000000000000" pitchFamily="2" charset="-78"/>
              </a:rPr>
              <a:t>اعضاء : </a:t>
            </a:r>
            <a:endParaRPr lang="fa-IR" sz="2400" kern="0" dirty="0" smtClean="0">
              <a:latin typeface="Garamond"/>
              <a:cs typeface="B Titr" panose="00000700000000000000" pitchFamily="2" charset="-78"/>
            </a:endParaRPr>
          </a:p>
          <a:p>
            <a:pPr lvl="0" algn="r" rtl="1"/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وزارت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صنعت و معدن  و </a:t>
            </a:r>
            <a:r>
              <a:rPr lang="fa-IR" kern="0" dirty="0" smtClean="0">
                <a:latin typeface="Garamond"/>
                <a:cs typeface="B Titr" panose="00000700000000000000" pitchFamily="2" charset="-78"/>
              </a:rPr>
              <a:t>تجارت</a:t>
            </a: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 وزارت امور اقتصاد دارایی</a:t>
            </a: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 </a:t>
            </a:r>
            <a:r>
              <a:rPr lang="fa-IR" kern="0" dirty="0">
                <a:solidFill>
                  <a:srgbClr val="C00000"/>
                </a:solidFill>
                <a:latin typeface="Garamond"/>
                <a:cs typeface="B Titr" panose="00000700000000000000" pitchFamily="2" charset="-78"/>
              </a:rPr>
              <a:t>وزارت جهاد </a:t>
            </a:r>
            <a:r>
              <a:rPr lang="fa-IR" kern="0" dirty="0" smtClean="0">
                <a:solidFill>
                  <a:srgbClr val="C00000"/>
                </a:solidFill>
                <a:latin typeface="Garamond"/>
                <a:cs typeface="B Titr" panose="00000700000000000000" pitchFamily="2" charset="-78"/>
              </a:rPr>
              <a:t>کشاورزی</a:t>
            </a: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وزارت </a:t>
            </a:r>
            <a:r>
              <a:rPr lang="fa-IR" kern="0" dirty="0" smtClean="0">
                <a:latin typeface="Garamond"/>
                <a:cs typeface="B Titr" panose="00000700000000000000" pitchFamily="2" charset="-78"/>
              </a:rPr>
              <a:t>کشور</a:t>
            </a: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معاونت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اجرایی رییس </a:t>
            </a:r>
            <a:r>
              <a:rPr lang="fa-IR" kern="0" dirty="0" smtClean="0">
                <a:latin typeface="Garamond"/>
                <a:cs typeface="B Titr" panose="00000700000000000000" pitchFamily="2" charset="-78"/>
              </a:rPr>
              <a:t>جمهور</a:t>
            </a: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بانک مرکزی جمهوری اسلامی ایران </a:t>
            </a: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marL="285750" lvl="0" indent="-285750" algn="r" rtl="1">
              <a:buFont typeface="Wingdings" pitchFamily="2" charset="2"/>
              <a:buChar char="ü"/>
            </a:pPr>
            <a:r>
              <a:rPr lang="fa-IR" kern="0" dirty="0" smtClean="0">
                <a:latin typeface="Garamond"/>
                <a:cs typeface="B Titr" panose="00000700000000000000" pitchFamily="2" charset="-78"/>
              </a:rPr>
              <a:t> </a:t>
            </a:r>
            <a:r>
              <a:rPr lang="fa-IR" kern="0" dirty="0">
                <a:latin typeface="Garamond"/>
                <a:cs typeface="B Titr" panose="00000700000000000000" pitchFamily="2" charset="-78"/>
              </a:rPr>
              <a:t>اتاق بازرگانی</a:t>
            </a:r>
            <a:endParaRPr lang="en-US" kern="0" dirty="0">
              <a:latin typeface="Garamond"/>
              <a:cs typeface="B Titr" panose="00000700000000000000" pitchFamily="2" charset="-78"/>
            </a:endParaRPr>
          </a:p>
          <a:p>
            <a:pPr lvl="0" algn="r" rtl="1"/>
            <a:endParaRPr lang="fa-IR" kern="0" dirty="0" smtClean="0">
              <a:latin typeface="Garamond"/>
              <a:cs typeface="B Titr" panose="00000700000000000000" pitchFamily="2" charset="-78"/>
            </a:endParaRPr>
          </a:p>
          <a:p>
            <a:pPr lvl="0" algn="r" rtl="1"/>
            <a:endParaRPr lang="en-US" dirty="0">
              <a:latin typeface="Garamond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1" y="764704"/>
            <a:ext cx="8568952" cy="56646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 smtClean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</a:t>
            </a: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تقویت سرمایه انسانی و توسعه کارآفرینی (وزارت تعاون، کار و رفاه اجتماعی)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گسترش پوشش استاندارد (سازمان استاندارد ایران)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2000" b="1" dirty="0">
                <a:solidFill>
                  <a:srgbClr val="FF0000"/>
                </a:solidFill>
                <a:latin typeface="Times New Roman"/>
                <a:ea typeface="Calibri"/>
                <a:cs typeface="B Titr" pitchFamily="2" charset="-78"/>
              </a:rPr>
              <a:t>طرح  امنیت غذایی و تولید محصولات راهبردی (وزارت جهاد کشاورزی)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توسعه رقابت‌پذیری اقتصاد (وزارت امور اقتصادی و دارایی)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تقویت نظام تامین منابع مالی (وزارت امور اقتصادی و دارایی) 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توسعه تولید صنایع دستی، فرش و گردشگری ( سازمان میراث فرهنگی، صنایع دستی و گردشگری)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سیاست های تجاری(کنترل واردات) متناسب با توان داخلی کشور (وزارت صنعت، معدن و تجارت)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توسعه و نوسازی صنایع کشور (وزارت صنعت، معدن و تجارت)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توسعه معدن و صنایع معدنی (وزارت صنعت، معدن و تجارت)</a:t>
            </a:r>
            <a:endParaRPr lang="fa-IR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رقابت پذیر کردن استان ها (وزارت کشور)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 بکارگیری ظرفیت‌ها و قابلیت‌های متنوع در جغرافیای مزیت‌های کشور  (سازمان مدیریت و برنامه‌ریزی کشور</a:t>
            </a:r>
            <a:r>
              <a:rPr lang="ar-SA" sz="1400" b="1" dirty="0" smtClean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)</a:t>
            </a:r>
            <a:endParaRPr lang="en-US" sz="1400" b="1" dirty="0" smtClean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1400" b="1" dirty="0" smtClean="0">
                <a:solidFill>
                  <a:schemeClr val="tx1"/>
                </a:solidFill>
                <a:latin typeface="Times New Roman"/>
                <a:ea typeface="Calibri"/>
                <a:cs typeface="B Titr" pitchFamily="2" charset="-78"/>
              </a:rPr>
              <a:t>طرح سیاست های پولی و اعتباری (بانک مرکزی)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Titr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6562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ملی ارتقای توان تولید ملی (درون‌زایی اقتصاد)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2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81087"/>
              </p:ext>
            </p:extLst>
          </p:nvPr>
        </p:nvGraphicFramePr>
        <p:xfrm>
          <a:off x="1187624" y="1472935"/>
          <a:ext cx="6944259" cy="1222129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576686"/>
                <a:gridCol w="2487933"/>
                <a:gridCol w="1879640"/>
              </a:tblGrid>
              <a:tr h="3601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عنوان طرح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دستگاه مسئول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مسئول طرح در دستگاه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</a:tr>
              <a:tr h="73185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امنیت غذایی و تولید محصولات راهبردی 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وزارت جهاد </a:t>
                      </a:r>
                      <a:r>
                        <a:rPr lang="fa-IR" sz="1400" b="1" u="none" strike="noStrike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کشاورزی     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آقای دکتر بخشنده </a:t>
                      </a:r>
                      <a:endParaRPr lang="fa-IR" sz="1400" b="1" u="none" strike="noStrike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endParaRPr lang="fa-IR" sz="1400" b="1" u="none" strike="noStrike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b="1" u="none" strike="noStrike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( معاون برنامه ریزی و امور اقتصادی) </a:t>
                      </a: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91624"/>
              </p:ext>
            </p:extLst>
          </p:nvPr>
        </p:nvGraphicFramePr>
        <p:xfrm>
          <a:off x="1187624" y="3777191"/>
          <a:ext cx="6902800" cy="1091969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361724"/>
                <a:gridCol w="2908842"/>
                <a:gridCol w="1632234"/>
              </a:tblGrid>
              <a:tr h="3601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دستگاه مسئول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عنوان طرح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تعداد پروژه </a:t>
                      </a:r>
                      <a:endParaRPr lang="fa-IR" sz="1400" b="1" i="0" u="none" strike="noStrike" dirty="0">
                        <a:solidFill>
                          <a:srgbClr val="FF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8572" marR="8572" marT="8572" marB="0" anchor="ctr">
                    <a:solidFill>
                      <a:schemeClr val="bg1"/>
                    </a:solidFill>
                  </a:tcPr>
                </a:tc>
              </a:tr>
              <a:tr h="731852">
                <a:tc>
                  <a:txBody>
                    <a:bodyPr/>
                    <a:lstStyle/>
                    <a:p>
                      <a:pPr algn="r"/>
                      <a:endParaRPr lang="fa-I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r"/>
                      <a:r>
                        <a:rPr lang="ar-SA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وزارت جهاد کشاورزی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a-I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r"/>
                      <a:r>
                        <a:rPr lang="ar-SA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امنیت غذایی و تولید محصولات راهبردی 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/>
                      <a:r>
                        <a:rPr lang="fa-I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18</a:t>
                      </a:r>
                    </a:p>
                    <a:p>
                      <a:pPr algn="ctr"/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عناوين پروژه هاي هجده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گانه  طرح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امنيت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غذايي و توليد محصولات 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راهبردي</a:t>
            </a:r>
            <a:b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( 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مصوب 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ستاد اقتصاد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مقاومتي 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5908002"/>
            <a:ext cx="204210" cy="365125"/>
          </a:xfrm>
        </p:spPr>
        <p:txBody>
          <a:bodyPr/>
          <a:lstStyle/>
          <a:p>
            <a:pPr>
              <a:defRPr/>
            </a:pPr>
            <a:fld id="{4D866E46-8F72-4B24-84B0-A71782F6D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1412776"/>
            <a:ext cx="8642036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latin typeface="Times New Roman"/>
                <a:ea typeface="Calibri"/>
                <a:cs typeface="B Titr" pitchFamily="2" charset="-78"/>
              </a:rPr>
              <a:t>1</a:t>
            </a:r>
            <a:r>
              <a:rPr lang="fa-IR" sz="2000" b="1" dirty="0">
                <a:latin typeface="Times New Roman"/>
                <a:ea typeface="Calibri"/>
                <a:cs typeface="B Titr" pitchFamily="2" charset="-78"/>
              </a:rPr>
              <a:t>) افزايش ضريب خود اتکايي </a:t>
            </a:r>
            <a:r>
              <a:rPr lang="fa-IR" sz="2000" b="1" dirty="0" smtClean="0">
                <a:latin typeface="Times New Roman"/>
                <a:ea typeface="Calibri"/>
                <a:cs typeface="B Titr" pitchFamily="2" charset="-78"/>
              </a:rPr>
              <a:t>گندم .</a:t>
            </a:r>
            <a:endParaRPr lang="fa-IR" sz="2000" b="1" dirty="0">
              <a:latin typeface="Times New Roman"/>
              <a:ea typeface="Calibri"/>
              <a:cs typeface="B Titr" pitchFamily="2" charset="-78"/>
            </a:endParaRPr>
          </a:p>
          <a:p>
            <a:pPr marL="342900" indent="-342900" algn="r" rtl="1">
              <a:buAutoNum type="arabicParenR"/>
            </a:pPr>
            <a:endParaRPr lang="fa-IR" sz="2000" b="1" dirty="0" smtClean="0"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2) افزايش ضريب خود اتکايي دانه­هاي روغني .</a:t>
            </a:r>
          </a:p>
          <a:p>
            <a:pPr algn="r" rtl="1"/>
            <a:endParaRPr lang="fa-IR" sz="2000" b="1" dirty="0" smtClean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3) افزايش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ضريب خود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اتکايي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محصولات زراعي(برنج، شکر، سيب زميني، حبوبات، پنبه و ذرت دانه ای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) .</a:t>
            </a:r>
          </a:p>
          <a:p>
            <a:pPr algn="r" rtl="1"/>
            <a:endParaRPr lang="fa-IR" sz="2000" b="1" dirty="0" smtClean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4) افزايش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ضريب خود اتکايي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محصولات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دامی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شير وگوشت .</a:t>
            </a:r>
          </a:p>
          <a:p>
            <a:pPr lvl="0" algn="r" rtl="1"/>
            <a:endParaRPr lang="fa-IR" sz="2000" b="1" dirty="0" smtClean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5) افزايش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ضريب خود اتکايي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مرغ 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و تخم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مرغ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 smtClean="0">
                <a:latin typeface="Times New Roman"/>
                <a:ea typeface="Calibri"/>
                <a:cs typeface="B Titr" pitchFamily="2" charset="-78"/>
              </a:rPr>
              <a:t>6) تجهيز </a:t>
            </a:r>
            <a:r>
              <a:rPr lang="fa-IR" sz="2000" b="1" dirty="0">
                <a:latin typeface="Times New Roman"/>
                <a:ea typeface="Calibri"/>
                <a:cs typeface="B Titr" pitchFamily="2" charset="-78"/>
              </a:rPr>
              <a:t>و نوسازي اراضي، احداث شبکه هاي اصلي و </a:t>
            </a:r>
            <a:r>
              <a:rPr lang="fa-IR" sz="2000" b="1" dirty="0" smtClean="0">
                <a:latin typeface="Times New Roman"/>
                <a:ea typeface="Calibri"/>
                <a:cs typeface="B Titr" pitchFamily="2" charset="-78"/>
              </a:rPr>
              <a:t>فرعي . </a:t>
            </a:r>
          </a:p>
          <a:p>
            <a:pPr algn="r" rtl="1"/>
            <a:endParaRPr lang="fa-IR" sz="2000" b="1" dirty="0" smtClean="0"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7) توسعه آبزي پروري و پرورش ماهي در قفس در آبهاي شمال و جنوب کشور.</a:t>
            </a:r>
          </a:p>
          <a:p>
            <a:pPr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8) افزايش توليد در محيط هاي کنترل شده گلخانه اي </a:t>
            </a:r>
            <a:r>
              <a:rPr lang="fa-IR" sz="2000" b="1" dirty="0" smtClean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. </a:t>
            </a:r>
            <a:endParaRPr lang="fa-IR" b="1" dirty="0">
              <a:latin typeface="Times New Roman"/>
              <a:ea typeface="Calibri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3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512" y="116632"/>
            <a:ext cx="8712969" cy="6524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r" rtl="1"/>
            <a:endParaRPr lang="fa-IR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9</a:t>
            </a:r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) افزايش فرآورده ها و کاهش ضايعات در توليد محصولات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10) تجهيز و نوسازي ناوگان ماشيني بخش کشاورزي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11) تأمين داخلي بذور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12) تأمين داخلي نهال هاي اصلاح شده.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 13) تأمين داخلي کود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14) تأمين داخلي سم .</a:t>
            </a:r>
          </a:p>
          <a:p>
            <a:pPr lvl="0"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 15) تأمين داخلي ماشين آلات و ادوات کشاورزي .</a:t>
            </a:r>
          </a:p>
          <a:p>
            <a:pPr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16) توسعه کشت فراسرزميني .</a:t>
            </a:r>
          </a:p>
          <a:p>
            <a:pPr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17) ذخيره سازي محصولات راهبردي از جمله گندم، برنج، با محوريت بخش خصوصي .</a:t>
            </a:r>
          </a:p>
          <a:p>
            <a:pPr algn="r" rtl="1"/>
            <a:endParaRPr lang="fa-IR" sz="2000" b="1" dirty="0">
              <a:solidFill>
                <a:prstClr val="black"/>
              </a:solidFill>
              <a:latin typeface="Times New Roman"/>
              <a:ea typeface="Calibri"/>
              <a:cs typeface="B Titr" pitchFamily="2" charset="-78"/>
            </a:endParaRPr>
          </a:p>
          <a:p>
            <a:pPr algn="r" rtl="1"/>
            <a:r>
              <a:rPr lang="fa-IR" sz="2000" b="1" dirty="0">
                <a:solidFill>
                  <a:prstClr val="black"/>
                </a:solidFill>
                <a:latin typeface="Times New Roman"/>
                <a:ea typeface="Calibri"/>
                <a:cs typeface="B Titr" pitchFamily="2" charset="-78"/>
              </a:rPr>
              <a:t>18) اجراي عمليات آبخيزداري و حفاظت خاک و مقابله با بيابان زايي و کمک به مهار کانون هاي گرد وغبار .</a:t>
            </a:r>
          </a:p>
        </p:txBody>
      </p:sp>
    </p:spTree>
    <p:extLst>
      <p:ext uri="{BB962C8B-B14F-4D97-AF65-F5344CB8AC3E}">
        <p14:creationId xmlns:p14="http://schemas.microsoft.com/office/powerpoint/2010/main" val="40767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936104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</a:pPr>
            <a:r>
              <a:rPr lang="fa-IR" sz="1800" b="1" dirty="0">
                <a:latin typeface="Times New Roman"/>
                <a:ea typeface="Calibri"/>
                <a:cs typeface="B Titr" pitchFamily="2" charset="-78"/>
              </a:rPr>
              <a:t>مدیران اجرایی پروژه های افزايش ضريب خود اتکايي محصولات اساسي شامل گندم، دانه­هاي روغني، محصولات زراعي(برنج، شکر، سيب زميني، حبوبات، پنبه و ذرت دانه ای) و محصولات دامی (شير،گوشت، مرغ و تخم مرغ)</a:t>
            </a:r>
            <a:endParaRPr lang="en-US" sz="1800" b="1" dirty="0">
              <a:latin typeface="Times New Roman"/>
              <a:ea typeface="Calibri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774837"/>
              </p:ext>
            </p:extLst>
          </p:nvPr>
        </p:nvGraphicFramePr>
        <p:xfrm>
          <a:off x="179512" y="1052734"/>
          <a:ext cx="8712969" cy="565910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126573"/>
                <a:gridCol w="2558671"/>
                <a:gridCol w="3027725"/>
              </a:tblGrid>
              <a:tr h="90333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عنوان پروژه 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سطح ملی 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سطح استانی </a:t>
                      </a:r>
                      <a:endParaRPr lang="fa-IR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90333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افزایش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ضریب خود اتکایی گندم </a:t>
                      </a: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آقای مهندس اسفندیاری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پور </a:t>
                      </a:r>
                    </a:p>
                  </a:txBody>
                  <a:tcPr marL="8428" marR="8428" marT="8428" marB="0" anchor="ctr"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آقای دکتر مدرس </a:t>
                      </a:r>
                    </a:p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معاون محترم بهبود تولیدات گیاهی )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9476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افزایش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ضریب خود اتکایی دانه های روغنی</a:t>
                      </a: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اقای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مهاجر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9476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افزایش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ضریب خود اتکایی محصولات زراعی</a:t>
                      </a: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آقای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کشاورز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9476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افزایش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ضریب خود اتکایی شیروگوشت</a:t>
                      </a: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آقای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دکتر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رکنی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آقای مهندس پور طرق </a:t>
                      </a:r>
                    </a:p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معاون محترم بهبود تولیدات دامی )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100960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افزایش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ضریب خود اتکایی مرغ و تخم مرغ</a:t>
                      </a: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آقای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اميني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اسفيدواجاني</a:t>
                      </a:r>
                      <a:b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</a:b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3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cap="small" dirty="0" smtClean="0">
                <a:latin typeface="IranNastaliq" pitchFamily="18" charset="0"/>
                <a:cs typeface="B Titr" pitchFamily="2" charset="-78"/>
              </a:rPr>
              <a:t>   </a:t>
            </a:r>
            <a:r>
              <a:rPr lang="fa-IR" sz="3200" b="1" cap="small" dirty="0" smtClean="0">
                <a:latin typeface="IranNastaliq" pitchFamily="18" charset="0"/>
                <a:cs typeface="B Titr" pitchFamily="2" charset="-78"/>
              </a:rPr>
              <a:t>عنوان </a:t>
            </a:r>
            <a:r>
              <a:rPr lang="fa-IR" sz="3200" b="1" cap="small" dirty="0">
                <a:latin typeface="IranNastaliq" pitchFamily="18" charset="0"/>
                <a:cs typeface="B Titr" pitchFamily="2" charset="-78"/>
              </a:rPr>
              <a:t>: </a:t>
            </a:r>
            <a:r>
              <a:rPr lang="fa-IR" sz="3200" b="1" cap="small" dirty="0" smtClean="0">
                <a:latin typeface="IranNastaliq" pitchFamily="18" charset="0"/>
                <a:cs typeface="B Titr" pitchFamily="2" charset="-78"/>
              </a:rPr>
              <a:t>کارگروه راهبری و مدیریت اقتصاد مقاومتی </a:t>
            </a:r>
            <a:endParaRPr lang="fa-IR" sz="32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endParaRPr lang="fa-IR" sz="32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3200" b="1" cap="small" dirty="0" smtClean="0">
                <a:latin typeface="IranNastaliq" pitchFamily="18" charset="0"/>
                <a:cs typeface="B Titr" pitchFamily="2" charset="-78"/>
              </a:rPr>
              <a:t>    تاریخ </a:t>
            </a:r>
            <a:r>
              <a:rPr lang="fa-IR" sz="3200" b="1" cap="small" dirty="0">
                <a:latin typeface="IranNastaliq" pitchFamily="18" charset="0"/>
                <a:cs typeface="B Titr" pitchFamily="2" charset="-78"/>
              </a:rPr>
              <a:t>: 95.2.8</a:t>
            </a:r>
          </a:p>
          <a:p>
            <a:pPr algn="r" rtl="1"/>
            <a:r>
              <a:rPr lang="fa-IR" sz="3200" b="1" cap="small" dirty="0" smtClean="0">
                <a:latin typeface="IranNastaliq" pitchFamily="18" charset="0"/>
                <a:cs typeface="B Titr" pitchFamily="2" charset="-78"/>
              </a:rPr>
              <a:t> </a:t>
            </a:r>
            <a:endParaRPr lang="fa-IR" sz="32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3200" b="1" cap="small" dirty="0" smtClean="0">
                <a:latin typeface="IranNastaliq" pitchFamily="18" charset="0"/>
                <a:cs typeface="B Titr" pitchFamily="2" charset="-78"/>
              </a:rPr>
              <a:t>  مکان </a:t>
            </a:r>
            <a:r>
              <a:rPr lang="fa-IR" sz="3200" b="1" cap="small" dirty="0">
                <a:latin typeface="IranNastaliq" pitchFamily="18" charset="0"/>
                <a:cs typeface="B Titr" pitchFamily="2" charset="-78"/>
              </a:rPr>
              <a:t>: سازمان جهاد کشاورزی ، سالن جلسات زیتون  </a:t>
            </a:r>
            <a:endParaRPr lang="en-US" sz="3200" b="1" cap="small" dirty="0"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1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fa-IR" sz="2400" b="1" dirty="0">
                <a:latin typeface="Times New Roman"/>
                <a:ea typeface="Calibri"/>
                <a:cs typeface="B Titr" pitchFamily="2" charset="-78"/>
              </a:rPr>
              <a:t>مدیران اجرایی پروژه هاي  طرح</a:t>
            </a:r>
            <a:r>
              <a:rPr lang="en-US" sz="2400" b="1" dirty="0">
                <a:latin typeface="Times New Roman"/>
                <a:ea typeface="Calibri"/>
                <a:cs typeface="B Titr" pitchFamily="2" charset="-78"/>
              </a:rPr>
              <a:t> </a:t>
            </a:r>
            <a:r>
              <a:rPr lang="fa-IR" sz="2400" b="1" dirty="0">
                <a:latin typeface="Times New Roman"/>
                <a:ea typeface="Calibri"/>
                <a:cs typeface="B Titr" pitchFamily="2" charset="-78"/>
              </a:rPr>
              <a:t> امنيت غذايي و توليد محصولات راهبردي</a:t>
            </a:r>
            <a:endParaRPr lang="en-US" sz="2400" b="1" dirty="0">
              <a:latin typeface="Times New Roman"/>
              <a:ea typeface="Calibri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52607"/>
              </p:ext>
            </p:extLst>
          </p:nvPr>
        </p:nvGraphicFramePr>
        <p:xfrm>
          <a:off x="179512" y="1052736"/>
          <a:ext cx="8712967" cy="57150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544269"/>
                <a:gridCol w="2580074"/>
                <a:gridCol w="2588624"/>
              </a:tblGrid>
              <a:tr h="7143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عنوان پروژه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سطح ملی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سطح استانی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تجهیز و نوسازی اراضی، احداث و تکمیل شبکه‌های اصلی و فرعی 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اکبری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آقای مهندس باقرزاده </a:t>
                      </a:r>
                    </a:p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مدیر محترم آب و خاک )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تجهیز و نوسازی ناوگان ماشینی بخش کشاورزی 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دکتر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عباسی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</a:t>
                      </a: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Titr" pitchFamily="2" charset="-78"/>
                        </a:rPr>
                        <a:t>آقای دکتر مدرس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Titr" pitchFamily="2" charset="-78"/>
                        </a:rPr>
                        <a:t>( معاون محترم بهبود تولیدات گیاهی ) </a:t>
                      </a:r>
                    </a:p>
                    <a:p>
                      <a:pPr algn="ct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B Titr" pitchFamily="2" charset="-78"/>
                        </a:rPr>
                        <a:t>    تأمین </a:t>
                      </a:r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داخلی نهاده های ماشین‌آلات و ادوات کشاورزی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Times New Roman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آقای  دکتر عباسی</a:t>
                      </a:r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B Titr" pitchFamily="2" charset="-78"/>
                        </a:rPr>
                        <a:t> 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Titr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تأمین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داخلی نهاده های  نهال‌های اصلاح شده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 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طهماسبی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تأمین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داخلی نهاده های  کود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 مهندس یزدان سیف </a:t>
                      </a:r>
                    </a:p>
                  </a:txBody>
                  <a:tcPr marL="5672" marR="5672" marT="5672" marB="0" anchor="ctr"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</a:t>
                      </a:r>
                      <a:r>
                        <a:rPr lang="fa-IR" sz="14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مهندس حسینی</a:t>
                      </a:r>
                    </a:p>
                    <a:p>
                      <a:pPr algn="ctr" rtl="1" fontAlgn="ctr"/>
                      <a:r>
                        <a:rPr lang="fa-IR" sz="14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(مدیر شرکت خدمات حمایتی کشاورزی)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تأمین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داخلی نهاده های  سم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 دکتر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باغستانی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</a:tr>
              <a:tr h="7143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    تأمین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داخلی نهاده های  بذور </a:t>
                      </a: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 مهندس 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طهماسبی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  <a:tc vMerge="1">
                  <a:txBody>
                    <a:bodyPr/>
                    <a:lstStyle/>
                    <a:p>
                      <a:pPr algn="r" rtl="1" fontAlgn="ctr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5672" marR="5672" marT="567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pPr indent="-457200" fontAlgn="ctr">
              <a:spcBef>
                <a:spcPts val="0"/>
              </a:spcBef>
            </a:pPr>
            <a:r>
              <a:rPr lang="fa-IR" sz="2400" b="1" dirty="0">
                <a:latin typeface="Times New Roman"/>
                <a:ea typeface="Calibri"/>
                <a:cs typeface="B Titr" pitchFamily="2" charset="-78"/>
              </a:rPr>
              <a:t>مدیران اجرایی پروژه هاي  طرح</a:t>
            </a:r>
            <a:r>
              <a:rPr lang="en-US" sz="2400" b="1" dirty="0">
                <a:latin typeface="Times New Roman"/>
                <a:ea typeface="Calibri"/>
                <a:cs typeface="B Titr" pitchFamily="2" charset="-78"/>
              </a:rPr>
              <a:t> </a:t>
            </a:r>
            <a:r>
              <a:rPr lang="fa-IR" sz="2400" b="1" dirty="0">
                <a:latin typeface="Times New Roman"/>
                <a:ea typeface="Calibri"/>
                <a:cs typeface="B Titr" pitchFamily="2" charset="-78"/>
              </a:rPr>
              <a:t> امنيت غذايي و توليد محصولات راهبردي</a:t>
            </a:r>
            <a:endParaRPr lang="en-US" sz="2400" b="1" dirty="0">
              <a:latin typeface="Times New Roman"/>
              <a:ea typeface="Calibri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201034"/>
              </p:ext>
            </p:extLst>
          </p:nvPr>
        </p:nvGraphicFramePr>
        <p:xfrm>
          <a:off x="179513" y="1196752"/>
          <a:ext cx="8712967" cy="528028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636632"/>
                <a:gridCol w="1918468"/>
                <a:gridCol w="3157867"/>
              </a:tblGrid>
              <a:tr h="754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عنوان پروژه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سطح ملی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 سطح استانی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8428" marR="8428" marT="8428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ذخیره سازی محصولات راهبردی از جمله گندم، برنج، شکر، گوشت، روغن با محوریت بخش خصوصی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مهرفرد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Mitra"/>
                          <a:ea typeface="+mn-ea"/>
                          <a:cs typeface="B Titr" pitchFamily="2" charset="-78"/>
                        </a:rPr>
                        <a:t>آقای مهندس پیشکار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Mitra"/>
                          <a:ea typeface="+mn-ea"/>
                          <a:cs typeface="B Titr" pitchFamily="2" charset="-78"/>
                        </a:rPr>
                        <a:t>(مدیر محترم تنظیم بازار و نهاده های کشاورزی )</a:t>
                      </a:r>
                      <a:endParaRPr kumimoji="0" lang="fa-I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 Mitra"/>
                        <a:ea typeface="+mn-ea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افزایش تولید در محیط های کنترل شده گلخانه ای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طهماسبی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Titr" pitchFamily="2" charset="-78"/>
                        </a:rPr>
                        <a:t> آقای دکتر مدرس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Titr" pitchFamily="2" charset="-78"/>
                        </a:rPr>
                        <a:t>( معاون محترم بهبود تولیدات گیاهی ) </a:t>
                      </a:r>
                    </a:p>
                    <a:p>
                      <a:pPr marL="0" algn="ctr" defTabSz="914400" rtl="1" eaLnBrk="1" fontAlgn="ctr" latinLnBrk="0" hangingPunct="1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توسعه كشت فراسرزميني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فتحی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اجرای عملیات آبخیزداری  و حفاظت خاک و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مقابله با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بیابان زایی و کمک به مهار کانونهای گرد وغبار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جلالی 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دکتر ذاکری </a:t>
                      </a:r>
                    </a:p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مدیرکل محترم منابع طبیعی و آبخیز داری ) 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     توسعه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آبزی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پروری و پرورش ماهی در قفس در آبهای شمال و جنوب کشور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دکتر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حقیقی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محبی </a:t>
                      </a:r>
                    </a:p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مدیرکل محترم شیلات ) 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  <a:tr h="754327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افزایش 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فراورده 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و کاهش ضایعات در تولید محصولات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مهرفرد</a:t>
                      </a: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آقای مهندس غلامپور </a:t>
                      </a:r>
                    </a:p>
                    <a:p>
                      <a:pPr marL="0" algn="ctr" defTabSz="914400" rtl="1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Titr" pitchFamily="2" charset="-78"/>
                        </a:rPr>
                        <a:t>( مدیر محترم صنایع کشاورزی )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617" marR="6617" marT="661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84684" y="188640"/>
            <a:ext cx="8138803" cy="35253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بسته های </a:t>
            </a:r>
          </a:p>
        </p:txBody>
      </p:sp>
      <p:sp>
        <p:nvSpPr>
          <p:cNvPr id="24" name="Oval 23"/>
          <p:cNvSpPr/>
          <p:nvPr/>
        </p:nvSpPr>
        <p:spPr>
          <a:xfrm>
            <a:off x="3560683" y="2722384"/>
            <a:ext cx="1869278" cy="16378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مولفه های توصیه شده مقام معظم رهبری </a:t>
            </a:r>
            <a:r>
              <a:rPr lang="fa-I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اجرای موفق اقتصاد مقاومتی</a:t>
            </a:r>
            <a:endParaRPr lang="fa-IR" sz="160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98118" y="1295400"/>
            <a:ext cx="1594409" cy="1273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توزیع جغرافیایی</a:t>
            </a:r>
            <a:endParaRPr lang="en-US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22712" y="4450473"/>
            <a:ext cx="1594409" cy="1273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برون گرایی</a:t>
            </a:r>
            <a:endParaRPr lang="en-US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62602" y="2904687"/>
            <a:ext cx="1594409" cy="1273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دانش بنیانی</a:t>
            </a:r>
            <a:endParaRPr lang="en-US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2" y="2828487"/>
            <a:ext cx="1594409" cy="1273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مردمی بودن</a:t>
            </a:r>
            <a:endParaRPr lang="en-US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57290" y="928670"/>
            <a:ext cx="6409985" cy="51054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endParaRPr lang="fa-IR" dirty="0">
              <a:solidFill>
                <a:prstClr val="white"/>
              </a:solidFill>
            </a:endParaRPr>
          </a:p>
          <a:p>
            <a:pPr algn="ctr"/>
            <a:r>
              <a:rPr lang="fa-IR" dirty="0">
                <a:solidFill>
                  <a:prstClr val="white"/>
                </a:solidFill>
              </a:rPr>
              <a:t>                                                     </a:t>
            </a:r>
            <a:r>
              <a:rPr lang="fa-IR" b="1" dirty="0">
                <a:solidFill>
                  <a:srgbClr val="FF0000"/>
                </a:solidFill>
                <a:cs typeface="B Mitra" pitchFamily="2" charset="-78"/>
              </a:rPr>
              <a:t>تامین مالی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4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858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مسئولین بسته های 5 گانه در وزارت جهاد کشاورزی</a:t>
            </a:r>
            <a:endParaRPr lang="en-US" sz="2800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619066"/>
              </p:ext>
            </p:extLst>
          </p:nvPr>
        </p:nvGraphicFramePr>
        <p:xfrm>
          <a:off x="107504" y="836712"/>
          <a:ext cx="8655496" cy="5057785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915902"/>
                <a:gridCol w="3507834"/>
                <a:gridCol w="3231760"/>
              </a:tblGrid>
              <a:tr h="70601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عنوان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مسئولیت در دستگاه ملی 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Mitra"/>
                          <a:ea typeface="+mn-ea"/>
                          <a:cs typeface="B Titr" pitchFamily="2" charset="-78"/>
                        </a:rPr>
                        <a:t>مسئولیت در دستگاه استانی  </a:t>
                      </a:r>
                    </a:p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016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 دانش بنیانی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آقای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 دکترزند </a:t>
                      </a:r>
                      <a:endParaRPr lang="en-US" sz="1400" u="none" strike="noStrike" dirty="0" smtClean="0"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( رئیس سازمان تحقیقات</a:t>
                      </a:r>
                      <a:r>
                        <a:rPr lang="en-US" sz="1400" u="none" strike="noStrike" dirty="0" smtClean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، آموزش و ترویج کشاورزی 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آقای دکتر شهریاری</a:t>
                      </a:r>
                    </a:p>
                    <a:p>
                      <a:pPr algn="ctr" rtl="1" fontAlgn="ctr"/>
                      <a:endParaRPr lang="fa-I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itchFamily="2" charset="-78"/>
                        </a:rPr>
                        <a:t>( رئیس محترم مرکز تحقیقات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itchFamily="2" charset="-78"/>
                        </a:rPr>
                        <a:t> </a:t>
                      </a: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itchFamily="2" charset="-78"/>
                        </a:rPr>
                        <a:t> ، آموزش و ترویج کشاورزی 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 مردمی نمودن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آقای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مهندس صفایی </a:t>
                      </a:r>
                      <a:endParaRPr lang="en-US" sz="1400" u="none" strike="noStrike" dirty="0" smtClean="0"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( </a:t>
                      </a:r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مدیر عامل سازمان مرکزی تعاون روستایی)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آقای دکتر اسد پور</a:t>
                      </a: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( مدیرمحترم سازمان تعاون روستائی 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برونگرایی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آقای مهرفرد </a:t>
                      </a:r>
                      <a:endParaRPr lang="en-US" sz="1400" u="none" strike="noStrike" dirty="0" smtClean="0"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( </a:t>
                      </a:r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قائم مقام وزیر جهاد کشاورزی در امور بازرگانی)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آقای مهندس پیشکار </a:t>
                      </a:r>
                    </a:p>
                    <a:p>
                      <a:pPr algn="ctr" rtl="1" fontAlgn="ctr"/>
                      <a:endParaRPr lang="fa-I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(مدیر محترم تنظیم بازار و نهاده های کشاورزی 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Titr" pitchFamily="2" charset="-78"/>
                        </a:rPr>
                        <a:t> مناطق جغرافیایی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آقای فتاح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الجنان</a:t>
                      </a:r>
                      <a:endParaRPr lang="en-US" sz="1400" u="none" strike="noStrike" dirty="0" smtClean="0"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(</a:t>
                      </a:r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مشاور وزیر و مدیرکل امور استانها)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آقای مهندس مویدی </a:t>
                      </a:r>
                    </a:p>
                    <a:p>
                      <a:pPr algn="ctr" rtl="1" fontAlgn="ctr"/>
                      <a:endParaRPr lang="fa-I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( مدیرمحترم امور برنامه و بودجه )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9734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Titr" pitchFamily="2" charset="-78"/>
                        </a:rPr>
                        <a:t>تامین مالی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آقای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دکتر شهیدزاده</a:t>
                      </a:r>
                      <a:endParaRPr lang="en-US" sz="1400" u="none" strike="noStrike" dirty="0" smtClean="0">
                        <a:effectLst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(مدیرعامل </a:t>
                      </a:r>
                      <a:r>
                        <a:rPr lang="fa-IR" sz="1400" u="none" strike="noStrike" dirty="0">
                          <a:effectLst/>
                          <a:cs typeface="B Titr" pitchFamily="2" charset="-78"/>
                        </a:rPr>
                        <a:t>بانک </a:t>
                      </a:r>
                      <a:r>
                        <a:rPr lang="fa-IR" sz="1400" u="none" strike="noStrike" dirty="0" smtClean="0">
                          <a:effectLst/>
                          <a:cs typeface="B Titr" pitchFamily="2" charset="-78"/>
                        </a:rPr>
                        <a:t>کشاورزی)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آقای مهندس حاتمی </a:t>
                      </a:r>
                    </a:p>
                    <a:p>
                      <a:pPr algn="ctr" rtl="1" fontAlgn="ctr"/>
                      <a:endParaRPr lang="fa-I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Titr" pitchFamily="2" charset="-78"/>
                        </a:rPr>
                        <a:t>( مدیر محترم امور شعب بانک کشاورزی و دبیر شورای عالی بانکهای استان )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8640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b="1" dirty="0">
                <a:latin typeface="+mj-lt"/>
                <a:ea typeface="+mj-ea"/>
                <a:cs typeface="B Mitra" pitchFamily="2" charset="-78"/>
              </a:rPr>
              <a:t>1- بسته مردمی نمودن و مشارکت </a:t>
            </a:r>
            <a:r>
              <a:rPr lang="fa-IR" sz="4000" b="1" dirty="0" smtClean="0">
                <a:latin typeface="+mj-lt"/>
                <a:ea typeface="+mj-ea"/>
                <a:cs typeface="B Mitra" pitchFamily="2" charset="-78"/>
              </a:rPr>
              <a:t>مردم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455162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جلب </a:t>
            </a:r>
            <a:r>
              <a:rPr lang="fa-IR" sz="2000" b="1" dirty="0">
                <a:cs typeface="B Mitra" pitchFamily="2" charset="-78"/>
              </a:rPr>
              <a:t>مشارکت کلیه ذینفعان و تعیین نقش تشکلها ، صنوف ، اتحادیه های و ......</a:t>
            </a:r>
          </a:p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ارتباط </a:t>
            </a:r>
            <a:r>
              <a:rPr lang="fa-IR" sz="2000" b="1" dirty="0">
                <a:cs typeface="B Mitra" pitchFamily="2" charset="-78"/>
              </a:rPr>
              <a:t>با تمامی تشکلهای ذیربط</a:t>
            </a:r>
          </a:p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جلب </a:t>
            </a:r>
            <a:r>
              <a:rPr lang="fa-IR" sz="2000" b="1" dirty="0">
                <a:cs typeface="B Mitra" pitchFamily="2" charset="-78"/>
              </a:rPr>
              <a:t>مشارکت سازمانهای مردم نهاد</a:t>
            </a:r>
          </a:p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سهیم </a:t>
            </a:r>
            <a:r>
              <a:rPr lang="fa-IR" sz="2000" b="1" dirty="0">
                <a:cs typeface="B Mitra" pitchFamily="2" charset="-78"/>
              </a:rPr>
              <a:t>نمودن بخش خصوصی </a:t>
            </a:r>
          </a:p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استفاده </a:t>
            </a:r>
            <a:r>
              <a:rPr lang="fa-IR" sz="2000" b="1" dirty="0">
                <a:cs typeface="B Mitra" pitchFamily="2" charset="-78"/>
              </a:rPr>
              <a:t>از سرمایه گذاری خارجی </a:t>
            </a:r>
          </a:p>
          <a:p>
            <a:pPr marL="1600200" lvl="3" indent="-228600" algn="r" rtl="1">
              <a:lnSpc>
                <a:spcPct val="1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 جلب </a:t>
            </a:r>
            <a:r>
              <a:rPr lang="fa-IR" sz="2000" b="1" dirty="0">
                <a:cs typeface="B Mitra" pitchFamily="2" charset="-78"/>
              </a:rPr>
              <a:t>مشارکت نهادهای عمومی غیر دولتی</a:t>
            </a:r>
            <a:endParaRPr lang="en-US" sz="2000" b="1" dirty="0">
              <a:cs typeface="B Mitra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75548" y="12192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2"/>
          </a:xfrm>
        </p:spPr>
        <p:txBody>
          <a:bodyPr/>
          <a:lstStyle/>
          <a:p>
            <a:r>
              <a:rPr lang="fa-IR" b="1" dirty="0" smtClean="0">
                <a:cs typeface="B Mitra" pitchFamily="2" charset="-78"/>
              </a:rPr>
              <a:t>2- بسته دانش بنیان نمودن پروژه ها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75548" y="980728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525963"/>
          </a:xfrm>
        </p:spPr>
        <p:txBody>
          <a:bodyPr>
            <a:noAutofit/>
          </a:bodyPr>
          <a:lstStyle/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Mitra" pitchFamily="2" charset="-78"/>
              </a:rPr>
              <a:t>  ارتباط </a:t>
            </a:r>
            <a:r>
              <a:rPr lang="fa-IR" sz="2800" b="1" dirty="0">
                <a:cs typeface="B Mitra" pitchFamily="2" charset="-78"/>
              </a:rPr>
              <a:t>با موسسات تحقیقاتی و دانشگاه ها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Mitra" pitchFamily="2" charset="-78"/>
              </a:rPr>
              <a:t> برنامه ریزی و هماهنگی جهت استفاده </a:t>
            </a:r>
            <a:r>
              <a:rPr lang="fa-IR" sz="2800" b="1" dirty="0">
                <a:cs typeface="B Mitra" pitchFamily="2" charset="-78"/>
              </a:rPr>
              <a:t>از علم و تکنولوژی </a:t>
            </a:r>
            <a:r>
              <a:rPr lang="fa-IR" sz="2800" b="1" dirty="0" smtClean="0">
                <a:cs typeface="B Mitra" pitchFamily="2" charset="-78"/>
              </a:rPr>
              <a:t>روز</a:t>
            </a:r>
            <a:endParaRPr lang="fa-IR" sz="2800" b="1" dirty="0">
              <a:cs typeface="B Mitra" pitchFamily="2" charset="-78"/>
            </a:endParaRP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Mitra" pitchFamily="2" charset="-78"/>
              </a:rPr>
              <a:t> توسعه تکنولوژی </a:t>
            </a:r>
            <a:r>
              <a:rPr lang="fa-IR" sz="2800" b="1" dirty="0">
                <a:cs typeface="B Mitra" pitchFamily="2" charset="-78"/>
              </a:rPr>
              <a:t>، دانش فنی و دانش مدیریت </a:t>
            </a:r>
            <a:endParaRPr lang="fa-IR" sz="2800" b="1" dirty="0" smtClean="0">
              <a:cs typeface="B Mitra" pitchFamily="2" charset="-78"/>
            </a:endParaRP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Mitra" pitchFamily="2" charset="-78"/>
              </a:rPr>
              <a:t>برنامه ریزی جهت بومی سازی تکنولوژی و دانش روز </a:t>
            </a:r>
            <a:endParaRPr lang="fa-IR" sz="28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2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smtClean="0">
                <a:cs typeface="B Mitra" pitchFamily="2" charset="-78"/>
              </a:rPr>
              <a:t>3- بسته برونگرایی پروژه ها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75548" y="12192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809" y="1371604"/>
            <a:ext cx="8229600" cy="4525963"/>
          </a:xfrm>
        </p:spPr>
        <p:txBody>
          <a:bodyPr>
            <a:noAutofit/>
          </a:bodyPr>
          <a:lstStyle/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Mitra" pitchFamily="2" charset="-78"/>
              </a:rPr>
              <a:t>  </a:t>
            </a:r>
            <a:r>
              <a:rPr lang="fa-IR" sz="2100" b="1" dirty="0" smtClean="0">
                <a:cs typeface="B Mitra" pitchFamily="2" charset="-78"/>
              </a:rPr>
              <a:t>تعامل </a:t>
            </a:r>
            <a:r>
              <a:rPr lang="fa-IR" sz="2100" b="1" dirty="0">
                <a:cs typeface="B Mitra" pitchFamily="2" charset="-78"/>
              </a:rPr>
              <a:t>فعال با اقتصاد ( ملی،منطقه ای،جهانی)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>
                <a:cs typeface="B Mitra" pitchFamily="2" charset="-78"/>
              </a:rPr>
              <a:t> </a:t>
            </a:r>
            <a:r>
              <a:rPr lang="fa-IR" sz="2100" b="1" dirty="0" smtClean="0">
                <a:cs typeface="B Mitra" pitchFamily="2" charset="-78"/>
              </a:rPr>
              <a:t>  جلب </a:t>
            </a:r>
            <a:r>
              <a:rPr lang="fa-IR" sz="2100" b="1" dirty="0">
                <a:cs typeface="B Mitra" pitchFamily="2" charset="-78"/>
              </a:rPr>
              <a:t>مشارکت </a:t>
            </a:r>
            <a:r>
              <a:rPr lang="fa-IR" sz="2100" b="1" dirty="0" smtClean="0">
                <a:cs typeface="B Mitra" pitchFamily="2" charset="-78"/>
              </a:rPr>
              <a:t>سایر کشورها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بررسی زمینه های صادراتی محصولات و شناسائی بازارهای هدف</a:t>
            </a:r>
            <a:endParaRPr lang="fa-IR" sz="2100" b="1" dirty="0">
              <a:cs typeface="B Mitra" pitchFamily="2" charset="-78"/>
            </a:endParaRP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>
                <a:cs typeface="B Mitra" pitchFamily="2" charset="-78"/>
              </a:rPr>
              <a:t> </a:t>
            </a:r>
            <a:r>
              <a:rPr lang="fa-IR" sz="2100" b="1" dirty="0" smtClean="0">
                <a:cs typeface="B Mitra" pitchFamily="2" charset="-78"/>
              </a:rPr>
              <a:t>  توسعه  </a:t>
            </a:r>
            <a:r>
              <a:rPr lang="fa-IR" sz="2100" b="1" dirty="0">
                <a:cs typeface="B Mitra" pitchFamily="2" charset="-78"/>
              </a:rPr>
              <a:t>صادرات محصولات </a:t>
            </a:r>
          </a:p>
        </p:txBody>
      </p:sp>
    </p:spTree>
    <p:extLst>
      <p:ext uri="{BB962C8B-B14F-4D97-AF65-F5344CB8AC3E}">
        <p14:creationId xmlns:p14="http://schemas.microsoft.com/office/powerpoint/2010/main" val="40863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smtClean="0">
                <a:cs typeface="B Mitra" pitchFamily="2" charset="-78"/>
              </a:rPr>
              <a:t>4- بسته نحوه تامین مالی پروژه ها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75548" y="12192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563960"/>
            <a:ext cx="8712968" cy="5105400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                  جلب </a:t>
            </a:r>
            <a:r>
              <a:rPr lang="fa-IR" sz="3800" b="1" dirty="0">
                <a:cs typeface="B Mitra" pitchFamily="2" charset="-78"/>
              </a:rPr>
              <a:t>مشارکت نهادهای مالی </a:t>
            </a:r>
          </a:p>
          <a:p>
            <a:pPr marL="1371600" lvl="3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همکاری در برنامه ریزی و ساماندهی بازار سرمایه </a:t>
            </a:r>
          </a:p>
          <a:p>
            <a:pPr marL="1371600" lvl="3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هماهنگی با تامین کنندگان منابع مالی ( صندوق </a:t>
            </a:r>
            <a:r>
              <a:rPr lang="fa-IR" sz="3800" b="1" dirty="0">
                <a:cs typeface="B Mitra" pitchFamily="2" charset="-78"/>
              </a:rPr>
              <a:t>توسعه ملی </a:t>
            </a:r>
            <a:r>
              <a:rPr lang="fa-IR" sz="3800" b="1" dirty="0" smtClean="0">
                <a:cs typeface="B Mitra" pitchFamily="2" charset="-78"/>
              </a:rPr>
              <a:t>، موسسات مالی و اعتباری ، بانکها و سایر صندوقهای سرمایه گذرای )  </a:t>
            </a:r>
          </a:p>
          <a:p>
            <a:pPr marL="1371600" lvl="3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فعال سازی و جلب مشارکت بخش </a:t>
            </a:r>
            <a:r>
              <a:rPr lang="fa-IR" sz="3800" b="1" dirty="0">
                <a:cs typeface="B Mitra" pitchFamily="2" charset="-78"/>
              </a:rPr>
              <a:t>خصوصی </a:t>
            </a:r>
            <a:endParaRPr lang="fa-IR" sz="3800" b="1" dirty="0" smtClean="0">
              <a:cs typeface="B Mitra" pitchFamily="2" charset="-78"/>
            </a:endParaRPr>
          </a:p>
          <a:p>
            <a:pPr marL="1371600" lvl="3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 </a:t>
            </a:r>
            <a:r>
              <a:rPr lang="fa-IR" sz="3800" b="1" dirty="0">
                <a:solidFill>
                  <a:prstClr val="black"/>
                </a:solidFill>
                <a:cs typeface="B Mitra" pitchFamily="2" charset="-78"/>
              </a:rPr>
              <a:t>فعال سازی </a:t>
            </a:r>
            <a:r>
              <a:rPr lang="fa-IR" sz="3800" b="1" dirty="0" smtClean="0">
                <a:solidFill>
                  <a:prstClr val="black"/>
                </a:solidFill>
                <a:cs typeface="B Mitra" pitchFamily="2" charset="-78"/>
              </a:rPr>
              <a:t>و توسعه </a:t>
            </a:r>
            <a:r>
              <a:rPr lang="fa-IR" sz="3800" b="1" dirty="0" smtClean="0">
                <a:cs typeface="B Mitra" pitchFamily="2" charset="-78"/>
              </a:rPr>
              <a:t>سرمایه </a:t>
            </a:r>
            <a:r>
              <a:rPr lang="fa-IR" sz="3800" b="1" dirty="0">
                <a:cs typeface="B Mitra" pitchFamily="2" charset="-78"/>
              </a:rPr>
              <a:t>گذاری </a:t>
            </a:r>
            <a:r>
              <a:rPr lang="fa-IR" sz="3800" b="1" dirty="0" smtClean="0">
                <a:cs typeface="B Mitra" pitchFamily="2" charset="-78"/>
              </a:rPr>
              <a:t>خارجی </a:t>
            </a:r>
          </a:p>
          <a:p>
            <a:pPr marL="1371600" lvl="3" indent="0" algn="r" rtl="1">
              <a:lnSpc>
                <a:spcPct val="200000"/>
              </a:lnSpc>
              <a:buNone/>
            </a:pPr>
            <a:r>
              <a:rPr lang="fa-IR" sz="3800" b="1" dirty="0" smtClean="0">
                <a:cs typeface="B Mitra" pitchFamily="2" charset="-78"/>
              </a:rPr>
              <a:t>تامین مالی خارجی </a:t>
            </a:r>
          </a:p>
          <a:p>
            <a:pPr algn="r" rtl="1">
              <a:lnSpc>
                <a:spcPct val="200000"/>
              </a:lnSpc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184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Mitra" pitchFamily="2" charset="-78"/>
              </a:rPr>
              <a:t>5- </a:t>
            </a:r>
            <a:r>
              <a:rPr lang="fa-IR" sz="4000" b="1" dirty="0" smtClean="0">
                <a:cs typeface="B Mitra" pitchFamily="2" charset="-78"/>
              </a:rPr>
              <a:t>تعیین نقش مناطق جغرافیایی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" y="1219200"/>
            <a:ext cx="8229600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15617"/>
            <a:ext cx="8382000" cy="2921495"/>
          </a:xfrm>
        </p:spPr>
        <p:txBody>
          <a:bodyPr>
            <a:normAutofit fontScale="92500" lnSpcReduction="10000"/>
          </a:bodyPr>
          <a:lstStyle/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شناسائی ظرفیتهای و توانمندی های سرزمینی   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برقراری </a:t>
            </a:r>
            <a:r>
              <a:rPr lang="fa-IR" sz="2100" b="1" dirty="0">
                <a:cs typeface="B Mitra" pitchFamily="2" charset="-78"/>
              </a:rPr>
              <a:t>ارتباط بین سطوح  برنامه ریزی ( بخشی و منطقه ای ) </a:t>
            </a:r>
            <a:r>
              <a:rPr lang="fa-IR" sz="2100" b="1" dirty="0" smtClean="0">
                <a:cs typeface="B Mitra" pitchFamily="2" charset="-78"/>
              </a:rPr>
              <a:t> 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تلفیق طرح ها و پروژه های پیشنهادی با چهارچوب آمایش سرزمین </a:t>
            </a:r>
            <a:endParaRPr lang="fa-IR" sz="2100" b="1" dirty="0">
              <a:cs typeface="B Mitra" pitchFamily="2" charset="-78"/>
            </a:endParaRP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  مشخص </a:t>
            </a:r>
            <a:r>
              <a:rPr lang="fa-IR" sz="2100" b="1" dirty="0">
                <a:cs typeface="B Mitra" pitchFamily="2" charset="-78"/>
              </a:rPr>
              <a:t>نمودن  نقش هرمنطقه در ارتقاء توان تولید ملی</a:t>
            </a:r>
          </a:p>
          <a:p>
            <a:pPr lvl="3" algn="r" rtl="1">
              <a:lnSpc>
                <a:spcPct val="180000"/>
              </a:lnSpc>
              <a:buFont typeface="Wingdings" pitchFamily="2" charset="2"/>
              <a:buChar char="ü"/>
            </a:pPr>
            <a:r>
              <a:rPr lang="fa-IR" sz="2100" b="1" dirty="0" smtClean="0">
                <a:cs typeface="B Mitra" pitchFamily="2" charset="-78"/>
              </a:rPr>
              <a:t>  برنامه </a:t>
            </a:r>
            <a:r>
              <a:rPr lang="fa-IR" sz="2100" b="1" dirty="0">
                <a:cs typeface="B Mitra" pitchFamily="2" charset="-78"/>
              </a:rPr>
              <a:t>ریزی جهت استفاده از ظرفیتها و قابلیتهای </a:t>
            </a:r>
            <a:r>
              <a:rPr lang="fa-IR" sz="2100" b="1" dirty="0" smtClean="0">
                <a:cs typeface="B Mitra" pitchFamily="2" charset="-78"/>
              </a:rPr>
              <a:t>استان</a:t>
            </a:r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2566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07" y="990600"/>
            <a:ext cx="7515027" cy="527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Bef>
                <a:spcPts val="1000"/>
              </a:spcBef>
            </a:pPr>
            <a:r>
              <a:rPr lang="fa-IR" sz="16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1</a:t>
            </a:r>
            <a:r>
              <a:rPr lang="fa-IR" sz="14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- </a:t>
            </a:r>
            <a:r>
              <a:rPr lang="ar-SA" sz="14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 پروژه ها و اقدامات عملیاتی </a:t>
            </a:r>
            <a:endParaRPr lang="en-US" sz="1400" b="1" dirty="0">
              <a:solidFill>
                <a:prstClr val="black"/>
              </a:solidFill>
              <a:latin typeface="Cambria"/>
              <a:ea typeface="Times New Roman"/>
              <a:cs typeface="B Titr"/>
            </a:endParaRPr>
          </a:p>
          <a:p>
            <a:pPr marL="342900" indent="-342900" algn="justLow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امکان تعریف پروژه ها و برنامه های عملیاتی </a:t>
            </a:r>
            <a:endParaRPr lang="en-US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Low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کنترل پروژه ها از حیث انحراف عملکرد در زمان و هزینه</a:t>
            </a:r>
            <a:endParaRPr lang="en-US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امکان اتصال پروژه ها به شاخصها به صورت ماتریسی</a:t>
            </a:r>
            <a:endParaRPr lang="fa-IR" dirty="0">
              <a:solidFill>
                <a:prstClr val="black"/>
              </a:solidFill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Bef>
                <a:spcPts val="1000"/>
              </a:spcBef>
            </a:pPr>
            <a:r>
              <a:rPr lang="fa-IR" sz="16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2- </a:t>
            </a:r>
            <a:r>
              <a:rPr lang="ar-SA" sz="16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سامانه یکپارچه ارایه خدمات  تحت وب</a:t>
            </a:r>
            <a:endParaRPr lang="en-US" sz="1600" b="1" dirty="0">
              <a:solidFill>
                <a:prstClr val="black"/>
              </a:solidFill>
              <a:latin typeface="Cambria"/>
              <a:ea typeface="Times New Roman"/>
              <a:cs typeface="B Titr"/>
            </a:endParaRPr>
          </a:p>
          <a:p>
            <a:pPr marL="342900" indent="-342900" algn="just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استفاده از سیستم تحت وب برای جمع آوری اطلاعات و ارائه نتایج به صورت </a:t>
            </a:r>
            <a:r>
              <a:rPr lang="en-US" sz="1600" dirty="0">
                <a:solidFill>
                  <a:prstClr val="black"/>
                </a:solidFill>
                <a:ea typeface="Calibri"/>
                <a:cs typeface="B Nazanin"/>
              </a:rPr>
              <a:t>Online</a:t>
            </a:r>
          </a:p>
          <a:p>
            <a:pPr marL="342900" indent="-342900" algn="just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تعریف سطوح دسترسی برای کاربران مختلف با نقشهای مختلف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امکان ایجاد داشبوردهای مدیریتی توسط مدیران واحد ها به صورت تحت وب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امکان پایش آبشاری شاخصها از سطح کلان تا سطح ریز 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Bef>
                <a:spcPts val="1000"/>
              </a:spcBef>
            </a:pPr>
            <a:r>
              <a:rPr lang="fa-IR" sz="16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3- </a:t>
            </a:r>
            <a:r>
              <a:rPr lang="ar-SA" sz="1600" b="1" dirty="0">
                <a:solidFill>
                  <a:prstClr val="black"/>
                </a:solidFill>
                <a:latin typeface="Cambria"/>
                <a:ea typeface="Times New Roman"/>
                <a:cs typeface="B Titr"/>
              </a:rPr>
              <a:t> گزارشات</a:t>
            </a:r>
            <a:endParaRPr lang="en-US" sz="1600" b="1" dirty="0">
              <a:solidFill>
                <a:prstClr val="black"/>
              </a:solidFill>
              <a:latin typeface="Cambria"/>
              <a:ea typeface="Times New Roman"/>
              <a:cs typeface="B Titr"/>
            </a:endParaRPr>
          </a:p>
          <a:p>
            <a:pPr marL="342900" indent="-342900" algn="justLow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ارائه گزارشات </a:t>
            </a:r>
            <a:r>
              <a:rPr lang="ar-SA" dirty="0" smtClean="0">
                <a:solidFill>
                  <a:prstClr val="black"/>
                </a:solidFill>
                <a:ea typeface="Calibri"/>
                <a:cs typeface="B Nazanin"/>
              </a:rPr>
              <a:t>جهت </a:t>
            </a: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پایش عملکرد از سطح کلان تا سطح واحدهای تابعه 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Low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ارائه نمودارهای روند هر شاخص، مقایسه واحدها در یک شاخص مشترک و در یک دوره تعیین شده شاخصهای مختلف هر واحد در یک دوره تعیین شده 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Low" rtl="1">
              <a:lnSpc>
                <a:spcPct val="115000"/>
              </a:lnSpc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استفاده از گزارش ساز برای طراحی و چاپ گزارش با فرمت دلخواه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solidFill>
                  <a:prstClr val="black"/>
                </a:solidFill>
                <a:ea typeface="Calibri"/>
                <a:cs typeface="B Nazanin"/>
              </a:rPr>
              <a:t>امکان تعریف داشبوردهای مدیریتی برای هر مدیر با توجه به مسئولیت وی</a:t>
            </a:r>
            <a:endParaRPr lang="en-US" sz="16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7573" y="-76200"/>
            <a:ext cx="53447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prstClr val="black"/>
                </a:solidFill>
                <a:ea typeface="Calibri"/>
                <a:cs typeface="B Mitra"/>
              </a:rPr>
              <a:t>سیستم مدیریت پروژه های اقتصاد مقاومتی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31508" y="871714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17" y="338174"/>
            <a:ext cx="495518" cy="3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محورهای جلسه : </a:t>
            </a:r>
            <a:endParaRPr lang="fa-IR" sz="3600" b="1" kern="0" dirty="0" smtClean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D97828"/>
              </a:solidFill>
              <a:effectLst>
                <a:outerShdw blurRad="12700" dist="38100" dir="2700000" algn="tl" rotWithShape="0">
                  <a:srgbClr val="D97828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r" rtl="1"/>
            <a:endParaRPr lang="fa-IR" sz="3600" b="1" kern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D97828"/>
              </a:solidFill>
              <a:effectLst>
                <a:outerShdw blurRad="12700" dist="38100" dir="2700000" algn="tl" rotWithShape="0">
                  <a:srgbClr val="D97828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r" rtl="1"/>
            <a:endParaRPr lang="fa-IR" dirty="0"/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1- تاریخچه اقتصاد مقاومتی </a:t>
            </a:r>
          </a:p>
          <a:p>
            <a:pPr algn="r" rtl="1"/>
            <a:endParaRPr lang="fa-IR" sz="20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2- تشریح محورها و برنامه های اقتصاد مقاومتی </a:t>
            </a:r>
          </a:p>
          <a:p>
            <a:pPr algn="r" rtl="1"/>
            <a:endParaRPr lang="fa-IR" sz="20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3- جایگاه وزارت جهاد کشاورزی در راهبردهای اقتصاد مقاومتی </a:t>
            </a:r>
          </a:p>
          <a:p>
            <a:pPr algn="r" rtl="1"/>
            <a:endParaRPr lang="fa-IR" sz="20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4- طرح ها و پروژه های مرتبط با اقتصاد مقاومتی در بخش کشاورزی </a:t>
            </a:r>
          </a:p>
          <a:p>
            <a:pPr algn="r" rtl="1"/>
            <a:endParaRPr lang="fa-IR" sz="20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5- تشکیل کارگروه ها و کمیته های مرتبط </a:t>
            </a:r>
          </a:p>
          <a:p>
            <a:pPr algn="r" rtl="1"/>
            <a:endParaRPr lang="fa-IR" sz="2000" b="1" cap="small" dirty="0">
              <a:latin typeface="IranNastaliq" pitchFamily="18" charset="0"/>
              <a:cs typeface="B Titr" pitchFamily="2" charset="-78"/>
            </a:endParaRPr>
          </a:p>
          <a:p>
            <a:pPr algn="r" rtl="1"/>
            <a:r>
              <a:rPr lang="fa-IR" sz="2000" b="1" cap="small" dirty="0">
                <a:latin typeface="IranNastaliq" pitchFamily="18" charset="0"/>
                <a:cs typeface="B Titr" pitchFamily="2" charset="-78"/>
              </a:rPr>
              <a:t>6- برنامه های پیشنهادی  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65943.MPORG\Desktop\sazman_modiri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838200"/>
            <a:ext cx="984956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80" y="1287773"/>
            <a:ext cx="3722977" cy="37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1286490"/>
            <a:ext cx="3735648" cy="373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8471049" y="6338712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00" y="1294423"/>
            <a:ext cx="3715937" cy="372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1288086"/>
            <a:ext cx="3735648" cy="373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8471049" y="6338712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" y="1394696"/>
            <a:ext cx="3727647" cy="370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80" y="1385796"/>
            <a:ext cx="3746873" cy="371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8471049" y="6338712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1364"/>
            <a:ext cx="8229600" cy="639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8471049" y="6338712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924272"/>
            <a:ext cx="7376625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1- شکل گیری کمیته ها و انتخاب اعضاء هر کمیته توسط مدیران اجرائی و مسئولین کارگروه ها .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2- تشکیل جلسات هفتگی کمیته ها و ارائه گزارش به دبیرخانه کارگروه .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3- تدوین عملکرد 2 ساله گذشته در هر پروژه . 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4-  </a:t>
            </a:r>
            <a:r>
              <a:rPr lang="fa-IR" sz="1600" b="1" dirty="0">
                <a:solidFill>
                  <a:schemeClr val="tx1"/>
                </a:solidFill>
                <a:cs typeface="B Titr" pitchFamily="2" charset="-78"/>
              </a:rPr>
              <a:t>تدوین اهداف کمی پروژه ها </a:t>
            </a: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.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 5- </a:t>
            </a:r>
            <a:r>
              <a:rPr lang="fa-IR" sz="1600" b="1" dirty="0">
                <a:solidFill>
                  <a:schemeClr val="tx1"/>
                </a:solidFill>
                <a:cs typeface="B Titr" pitchFamily="2" charset="-78"/>
              </a:rPr>
              <a:t>تهیه بسته های پشتیبان شامل : 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Titr" pitchFamily="2" charset="-78"/>
              </a:rPr>
              <a:t>	مشارکت مردم – برونگرایی – دانش بنیانی – مناطق جغرافیایی – تامین مالی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6- ایجاد سیستم نظارت و پایش .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Titr" pitchFamily="2" charset="-78"/>
              </a:rPr>
              <a:t>7- تعیین کاربر سیستم جهت ورود اطلاعات و گزارش اقدامات انجام شده .</a:t>
            </a:r>
          </a:p>
          <a:p>
            <a:pPr lvl="0" algn="r" rtl="1">
              <a:lnSpc>
                <a:spcPct val="200000"/>
              </a:lnSpc>
            </a:pPr>
            <a:endParaRPr lang="fa-IR" sz="16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231031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پیشنهادات و روش تدوین برنامه ها </a:t>
            </a: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3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0514C-DD18-4D8A-A22E-7599B375EA3C}" type="slidenum">
              <a:rPr lang="fa-IR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fa-IR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9091" name="Content Placeholder 5" descr="Hydran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4000" cy="69342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075" y="2060848"/>
            <a:ext cx="8458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88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از توجه  </a:t>
            </a:r>
            <a:r>
              <a:rPr lang="fa-IR" sz="88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شما سپاسگزاريم.</a:t>
            </a:r>
          </a:p>
          <a:p>
            <a:pPr algn="ctr"/>
            <a:endParaRPr lang="en-US" sz="6000" dirty="0">
              <a:solidFill>
                <a:prstClr val="white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796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1219200"/>
            <a:ext cx="8496944" cy="523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طرح عنوان  « اقتصاد مقاومتی  «  برای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اولین بار در سال ۱۳۸۹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توسط مقام معظم رهبری در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جمع کارآفرینان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.</a:t>
            </a: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بصورت جدی و با توجه به وضعیت اقتصادی کشور ، محیط پیرامون و همچنین وضعیت اقتصاد جهانی ابلاغ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سیاستهای کلی اقتصاد مقاومتی از سوی مقام معظم رهبری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 مشتمل بر 24 بند در 92/11/29. </a:t>
            </a: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دستور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شماره 179062 مورخ 1392/12/1 ریاست محترم جمهور اسلامی ایران برای اجرای سیاست های اقتصاد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مقاومتی  .</a:t>
            </a: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دستور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شماره 182920 مورخ 1392/12/10م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عاون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اول رییس جمهور به وزارتخانه ها وسازمانها وابلاغ موضوعات مرتبط با هر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وزارتخانه .</a:t>
            </a: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ابلاغ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چارچوب تهیه و تدوین برنامه های اجرایی از سوی سازمان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مدیریت و برنامه ریزی کشور (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92/12/14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) .</a:t>
            </a: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تشکیل کمیته تلفیق با عضویت نمایندگان دستگاههای اجرایی و امورمرتبط در سازمان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مدیریت و برنامه ریزی کشور .</a:t>
            </a: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975" y="533400"/>
            <a:ext cx="75100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ابلاغ سیاست </a:t>
            </a: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های کلی اقتصاد مقاومتی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3529" y="1284312"/>
            <a:ext cx="8424936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 algn="r" rtl="1">
              <a:lnSpc>
                <a:spcPct val="300000"/>
              </a:lnSpc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تصویب 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مجموعه اهداف ، سیاست ها و برنامه های اقتصاد مقاومتی  در شورای اقتصاد ( 93/5/18 و 93/5/19) </a:t>
            </a:r>
            <a:endParaRPr lang="fa-IR" sz="16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indent="-285750" algn="r" rtl="1">
              <a:lnSpc>
                <a:spcPct val="300000"/>
              </a:lnSpc>
              <a:buFont typeface="Wingdings" pitchFamily="2" charset="2"/>
              <a:buChar char="ü"/>
            </a:pPr>
            <a:endParaRPr lang="fa-IR" sz="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lvl="0" indent="-285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دستور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مقام معظم رهبری مبنی بر تشکیل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ستاد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فرماندهی اقتصاد مقاومتی در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دیدار اعضای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هیئت دولت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 ( هفته دولت) .  </a:t>
            </a:r>
          </a:p>
          <a:p>
            <a:pPr marL="285750" lvl="0" indent="-285750" algn="just" rtl="1">
              <a:spcBef>
                <a:spcPts val="0"/>
              </a:spcBef>
              <a:buFont typeface="Wingdings" pitchFamily="2" charset="2"/>
              <a:buChar char="ü"/>
            </a:pP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  <a:p>
            <a:pPr lvl="0" algn="just" rtl="1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 ( به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علت وزارت محور بودن برنامه های اجرایی اقتصاد مقاومتی ، در دست یابی به برخی اهداف کلان در بین وزارتخانه ها  اختلافاتی در داده ها  بوجود آمد  و همچنین به دلیل موازی کاری های به وجود آمده در برنامه ها،  تصمیم دولت بر این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شد که ساختار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راهبری اقتصاد مقاومتی در دولت از </a:t>
            </a:r>
            <a:r>
              <a:rPr lang="fa-IR" sz="1600" b="1" i="1" dirty="0">
                <a:solidFill>
                  <a:srgbClr val="FF0000"/>
                </a:solidFill>
                <a:cs typeface="B Mitra" pitchFamily="2" charset="-78"/>
              </a:rPr>
              <a:t>وزارت محور بودن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به </a:t>
            </a:r>
            <a:r>
              <a:rPr lang="fa-IR" sz="1600" b="1" i="1" dirty="0">
                <a:solidFill>
                  <a:srgbClr val="FF0000"/>
                </a:solidFill>
                <a:cs typeface="B Mitra" pitchFamily="2" charset="-78"/>
              </a:rPr>
              <a:t>برنامه محور بودن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تغییر کند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. ) </a:t>
            </a:r>
          </a:p>
          <a:p>
            <a:pPr lvl="0" algn="just" rtl="1"/>
            <a:endParaRPr lang="fa-IR" sz="16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lvl="0" indent="-285750" algn="just" rtl="1">
              <a:spcBef>
                <a:spcPts val="0"/>
              </a:spcBef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cs typeface="B Mitra" pitchFamily="2" charset="-78"/>
              </a:rPr>
              <a:t>تصویب برنامه های ملی (11 برنامه ) </a:t>
            </a:r>
            <a:r>
              <a:rPr lang="fa-IR" sz="1600" b="1" dirty="0" smtClean="0">
                <a:solidFill>
                  <a:prstClr val="black"/>
                </a:solidFill>
                <a:cs typeface="B Mitra" pitchFamily="2" charset="-78"/>
              </a:rPr>
              <a:t>در </a:t>
            </a:r>
            <a:r>
              <a:rPr lang="fa-IR" sz="1600" b="1" dirty="0">
                <a:solidFill>
                  <a:prstClr val="black"/>
                </a:solidFill>
                <a:cs typeface="B Mitra" pitchFamily="2" charset="-78"/>
              </a:rPr>
              <a:t>ستاد راهبری و مدیریت اقتصاد مقاومتی و تعیین نهادهای مسئول و همکار هر </a:t>
            </a:r>
            <a:r>
              <a:rPr lang="fa-IR" sz="1600" b="1" dirty="0" smtClean="0">
                <a:solidFill>
                  <a:prstClr val="black"/>
                </a:solidFill>
                <a:cs typeface="B Mitra" pitchFamily="2" charset="-78"/>
              </a:rPr>
              <a:t>برنامه در جلسه </a:t>
            </a:r>
            <a:r>
              <a:rPr lang="fa-IR" altLang="en-US" sz="1600" b="1" dirty="0" smtClean="0">
                <a:solidFill>
                  <a:schemeClr val="tx1"/>
                </a:solidFill>
                <a:cs typeface="B Mitra" pitchFamily="2" charset="-78"/>
              </a:rPr>
              <a:t>هیأت دولت در تاریخ  </a:t>
            </a:r>
            <a:r>
              <a:rPr lang="fa-IR" altLang="en-US" sz="1600" b="1" dirty="0">
                <a:solidFill>
                  <a:schemeClr val="tx1"/>
                </a:solidFill>
                <a:cs typeface="B Mitra" pitchFamily="2" charset="-78"/>
              </a:rPr>
              <a:t>94/6/29</a:t>
            </a:r>
            <a:r>
              <a:rPr lang="fa-IR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285750" lvl="0" indent="-285750" algn="just" rtl="1">
              <a:spcBef>
                <a:spcPts val="0"/>
              </a:spcBef>
              <a:buFont typeface="Wingdings" pitchFamily="2" charset="2"/>
              <a:buChar char="ü"/>
            </a:pPr>
            <a:endParaRPr lang="fa-IR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a-IR" sz="1600" b="1" dirty="0" smtClean="0">
                <a:solidFill>
                  <a:prstClr val="black"/>
                </a:solidFill>
                <a:cs typeface="B Mitra" pitchFamily="2" charset="-78"/>
              </a:rPr>
              <a:t>تأکید </a:t>
            </a:r>
            <a:r>
              <a:rPr lang="fa-IR" sz="1600" b="1" dirty="0">
                <a:solidFill>
                  <a:prstClr val="black"/>
                </a:solidFill>
                <a:cs typeface="B Mitra" pitchFamily="2" charset="-78"/>
              </a:rPr>
              <a:t>ات مقام معظم رهبری جهت اجرای موفق و موثر برنامه های اقتصاد </a:t>
            </a:r>
            <a:r>
              <a:rPr lang="fa-IR" sz="1600" b="1" dirty="0" smtClean="0">
                <a:solidFill>
                  <a:prstClr val="black"/>
                </a:solidFill>
                <a:cs typeface="B Mitra" pitchFamily="2" charset="-78"/>
              </a:rPr>
              <a:t>مقاومتی (</a:t>
            </a:r>
            <a:r>
              <a:rPr lang="fa-IR" sz="1600" b="1" dirty="0">
                <a:solidFill>
                  <a:prstClr val="black"/>
                </a:solidFill>
                <a:cs typeface="B Mitra" pitchFamily="2" charset="-78"/>
              </a:rPr>
              <a:t>نامه شماره 28968  مورخ 1394/8/17 به ستاد فرماندهی اقتصاد مقاومتی )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975" y="533400"/>
            <a:ext cx="73004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ابلاغ سیاست های کلی اقتصاد مقاومتی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67943" y="5517232"/>
            <a:ext cx="360041" cy="670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96752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20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1- رویکردهای اقتصاد مقاومتی ( </a:t>
            </a:r>
            <a:r>
              <a:rPr lang="fa-IR" sz="1600" b="1" dirty="0">
                <a:solidFill>
                  <a:srgbClr val="FF0000"/>
                </a:solidFill>
                <a:latin typeface="Garamond"/>
                <a:cs typeface="B Mitra" pitchFamily="2" charset="-78"/>
              </a:rPr>
              <a:t>عدالت بنیانی ، مردمی بودن، دانش بنیانی ، درونزایی و برونگرایی </a:t>
            </a: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) در همه برنامه ها ( از جمله برنامه ششم توسعه و بودجه سنواتی) و فعالیت های دستگاه های اجرایی حاکم گردیده و اجرای اقتصاد مقاومتی تنها منوط به این برنامه ها نگردد. </a:t>
            </a:r>
            <a:endParaRPr lang="fa-IR" sz="800" b="1" dirty="0">
              <a:solidFill>
                <a:prstClr val="black"/>
              </a:solidFill>
              <a:latin typeface="Garamond"/>
              <a:cs typeface="B Mitra" pitchFamily="2" charset="-78"/>
            </a:endParaRPr>
          </a:p>
          <a:p>
            <a:pPr lvl="1" algn="just" rtl="1">
              <a:lnSpc>
                <a:spcPct val="20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 2- برنامه اقتصاد مقاومتی نباید برنامه ای مجزا از برنامه ششم توسعه باشد. </a:t>
            </a:r>
            <a:endParaRPr lang="fa-IR" sz="800" b="1" dirty="0" smtClean="0">
              <a:solidFill>
                <a:prstClr val="black"/>
              </a:solidFill>
              <a:latin typeface="Garamond"/>
              <a:cs typeface="B Mitra" pitchFamily="2" charset="-78"/>
            </a:endParaRPr>
          </a:p>
          <a:p>
            <a:pPr lvl="1" algn="just" rtl="1">
              <a:lnSpc>
                <a:spcPct val="200000"/>
              </a:lnSpc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Garamond"/>
                <a:cs typeface="B Mitra" pitchFamily="2" charset="-78"/>
              </a:rPr>
              <a:t>3- </a:t>
            </a:r>
            <a:r>
              <a:rPr lang="fa-IR" sz="1600" b="1" dirty="0">
                <a:solidFill>
                  <a:srgbClr val="FF0000"/>
                </a:solidFill>
                <a:latin typeface="Garamond"/>
                <a:cs typeface="B Mitra" pitchFamily="2" charset="-78"/>
              </a:rPr>
              <a:t>تعیین نقش دستگاه های اجرایی و مناطق جغرافیایی</a:t>
            </a: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، </a:t>
            </a:r>
            <a:r>
              <a:rPr lang="fa-IR" sz="1600" b="1" dirty="0">
                <a:solidFill>
                  <a:srgbClr val="FF0000"/>
                </a:solidFill>
                <a:latin typeface="Garamond"/>
                <a:cs typeface="B Mitra" pitchFamily="2" charset="-78"/>
              </a:rPr>
              <a:t>زمان بندی اجرایی پروژه ها </a:t>
            </a: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و اهداف کوتاه مدت ( تاپایان دولت یازدهم)، میان مدت ( پایان برنامه ششم) و بلند مدت ( انتهای چشم انداز بیست ساله ) صورت پذیرفته و </a:t>
            </a:r>
            <a:r>
              <a:rPr lang="fa-IR" sz="1600" b="1" dirty="0">
                <a:solidFill>
                  <a:srgbClr val="FF0000"/>
                </a:solidFill>
                <a:latin typeface="Garamond"/>
                <a:cs typeface="B Mitra" pitchFamily="2" charset="-78"/>
              </a:rPr>
              <a:t>کلیه دستگاه های اجرایی </a:t>
            </a: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نسبت به آن پاسخگو شوند</a:t>
            </a:r>
            <a:r>
              <a:rPr lang="fa-IR" sz="1600" b="1" dirty="0" smtClean="0">
                <a:solidFill>
                  <a:prstClr val="black"/>
                </a:solidFill>
                <a:latin typeface="Garamond"/>
                <a:cs typeface="B Mitra" pitchFamily="2" charset="-78"/>
              </a:rPr>
              <a:t>. </a:t>
            </a:r>
          </a:p>
          <a:p>
            <a:pPr marL="266700" lvl="1" algn="just" rtl="1">
              <a:lnSpc>
                <a:spcPct val="20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4- به حرکت درآوردن و </a:t>
            </a:r>
            <a:r>
              <a:rPr lang="fa-IR" sz="1600" b="1" dirty="0">
                <a:solidFill>
                  <a:srgbClr val="FF0000"/>
                </a:solidFill>
                <a:latin typeface="Garamond"/>
                <a:cs typeface="B Mitra" pitchFamily="2" charset="-78"/>
              </a:rPr>
              <a:t>تعیین نقش آحاد جامعه جهت مشارکت در فعالیت های اقتصادی و توانمند سازی آنها </a:t>
            </a:r>
            <a:r>
              <a:rPr lang="fa-IR" sz="1600" b="1" dirty="0">
                <a:solidFill>
                  <a:prstClr val="black"/>
                </a:solidFill>
                <a:latin typeface="Garamond"/>
                <a:cs typeface="B Mitra" pitchFamily="2" charset="-78"/>
              </a:rPr>
              <a:t>و بکارگیری کلیه ظرفیت های کشور به ویژه جوانان مورد توجه قرار گرفته و برنامه ها تنها ناظر بر بخش های دولتی نباشد.</a:t>
            </a:r>
          </a:p>
          <a:p>
            <a:pPr lvl="1" algn="just" rtl="1">
              <a:lnSpc>
                <a:spcPct val="200000"/>
              </a:lnSpc>
              <a:defRPr/>
            </a:pPr>
            <a:endParaRPr lang="fa-IR" sz="1600" b="1" dirty="0">
              <a:solidFill>
                <a:prstClr val="black"/>
              </a:solidFill>
              <a:latin typeface="Garamond"/>
              <a:cs typeface="B Mitra" pitchFamily="2" charset="-78"/>
            </a:endParaRPr>
          </a:p>
          <a:p>
            <a:pPr lvl="1" algn="just" rtl="1">
              <a:lnSpc>
                <a:spcPct val="200000"/>
              </a:lnSpc>
              <a:defRPr/>
            </a:pPr>
            <a:endParaRPr lang="fa-IR" sz="1600" b="1" dirty="0">
              <a:solidFill>
                <a:prstClr val="black"/>
              </a:solidFill>
              <a:latin typeface="Garamond"/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-273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>
              <a:lnSpc>
                <a:spcPct val="200000"/>
              </a:lnSpc>
              <a:defRPr/>
            </a:pPr>
            <a:r>
              <a:rPr lang="fa-IR" sz="2000" b="1" cap="small" dirty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تأکید ات مقام معظم رهبری جهت اجرای موفق و موثر برنامه های اقتصاد مقاومتی</a:t>
            </a:r>
          </a:p>
          <a:p>
            <a:pPr lvl="1" algn="ctr" rtl="1">
              <a:lnSpc>
                <a:spcPct val="200000"/>
              </a:lnSpc>
              <a:defRPr/>
            </a:pPr>
            <a:r>
              <a:rPr lang="fa-IR" sz="1600" b="1" cap="small" dirty="0" smtClean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(نامه </a:t>
            </a:r>
            <a:r>
              <a:rPr lang="fa-IR" sz="1600" b="1" cap="small" dirty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شماره</a:t>
            </a:r>
            <a:r>
              <a:rPr lang="fa-IR" sz="1600" b="1" cap="small" dirty="0" smtClean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 28968  </a:t>
            </a:r>
            <a:r>
              <a:rPr lang="fa-IR" sz="1600" b="1" cap="small" dirty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مورخ 1394/8/17 به </a:t>
            </a:r>
            <a:r>
              <a:rPr lang="fa-IR" sz="1600" b="1" cap="small" dirty="0" smtClean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ستاد فرماندهی اقتصاد مقاومتی )</a:t>
            </a:r>
            <a:endParaRPr lang="fa-IR" sz="2000" b="1" cap="small" dirty="0">
              <a:solidFill>
                <a:srgbClr val="FF0000"/>
              </a:solidFill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18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560840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uLnTx/>
                <a:uFillTx/>
                <a:cs typeface="B Titr" pitchFamily="2" charset="-78"/>
              </a:rPr>
              <a:t>برنامه های 12گانه</a:t>
            </a:r>
            <a:br>
              <a:rPr kumimoji="0" lang="fa-IR" sz="60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uLnTx/>
                <a:uFillTx/>
                <a:cs typeface="B Titr" pitchFamily="2" charset="-78"/>
              </a:rPr>
            </a:br>
            <a:r>
              <a:rPr kumimoji="0" lang="fa-IR" sz="60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D97828"/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uLnTx/>
                <a:uFillTx/>
                <a:cs typeface="B Titr" pitchFamily="2" charset="-78"/>
              </a:rPr>
              <a:t> اقتصاد مقاومتی</a:t>
            </a:r>
            <a:endParaRPr kumimoji="0" lang="en-US" sz="60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D97828"/>
              </a:solidFill>
              <a:effectLst>
                <a:outerShdw blurRad="12700" dist="38100" dir="2700000" algn="tl" rotWithShape="0">
                  <a:srgbClr val="D97828">
                    <a:lumMod val="60000"/>
                    <a:lumOff val="40000"/>
                  </a:srgbClr>
                </a:outerShdw>
              </a:effectLst>
              <a:uLnTx/>
              <a:uFillTx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76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4402379"/>
              </p:ext>
            </p:extLst>
          </p:nvPr>
        </p:nvGraphicFramePr>
        <p:xfrm>
          <a:off x="179512" y="260648"/>
          <a:ext cx="885698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0417671"/>
              </p:ext>
            </p:extLst>
          </p:nvPr>
        </p:nvGraphicFramePr>
        <p:xfrm>
          <a:off x="179512" y="260648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2665</Words>
  <Application>Microsoft Office PowerPoint</Application>
  <PresentationFormat>On-screen Show (4:3)</PresentationFormat>
  <Paragraphs>389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B Mitra</vt:lpstr>
      <vt:lpstr>B Nazanin</vt:lpstr>
      <vt:lpstr>B Titr</vt:lpstr>
      <vt:lpstr>Calibri</vt:lpstr>
      <vt:lpstr>Cambria</vt:lpstr>
      <vt:lpstr>Garamond</vt:lpstr>
      <vt:lpstr>IranNastaliq</vt:lpstr>
      <vt:lpstr>Symbol</vt:lpstr>
      <vt:lpstr>Times New Roman</vt:lpstr>
      <vt:lpstr>Wingdings</vt:lpstr>
      <vt:lpstr>1_Office Theme</vt:lpstr>
      <vt:lpstr>2_Office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برنامه های 12گانه  اقتصاد مقاومتی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عناوين پروژه هاي هجده گانه  طرح  امنيت غذايي و توليد محصولات راهبردي   (  مصوب ستاد اقتصاد مقاومتي ) </vt:lpstr>
      <vt:lpstr>PowerPoint Presentation</vt:lpstr>
      <vt:lpstr>مدیران اجرایی پروژه های افزايش ضريب خود اتکايي محصولات اساسي شامل گندم، دانه­هاي روغني، محصولات زراعي(برنج، شکر، سيب زميني، حبوبات، پنبه و ذرت دانه ای) و محصولات دامی (شير،گوشت، مرغ و تخم مرغ)</vt:lpstr>
      <vt:lpstr>مدیران اجرایی پروژه هاي  طرح  امنيت غذايي و توليد محصولات راهبردي</vt:lpstr>
      <vt:lpstr>مدیران اجرایی پروژه هاي  طرح  امنيت غذايي و توليد محصولات راهبردي</vt:lpstr>
      <vt:lpstr>PowerPoint Presentation</vt:lpstr>
      <vt:lpstr>مسئولین بسته های 5 گانه در وزارت جهاد کشاورزی</vt:lpstr>
      <vt:lpstr>PowerPoint Presentation</vt:lpstr>
      <vt:lpstr>2- بسته دانش بنیان نمودن پروژه ها</vt:lpstr>
      <vt:lpstr>3- بسته برونگرایی پروژه ها</vt:lpstr>
      <vt:lpstr>4- بسته نحوه تامین مالی پروژه ها</vt:lpstr>
      <vt:lpstr>5- تعیین نقش مناطق جغرافیایی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سیدحمید پورمحمدی گل سفیدی</dc:creator>
  <cp:lastModifiedBy>server</cp:lastModifiedBy>
  <cp:revision>111</cp:revision>
  <dcterms:created xsi:type="dcterms:W3CDTF">2016-04-06T04:15:42Z</dcterms:created>
  <dcterms:modified xsi:type="dcterms:W3CDTF">2017-03-05T11:14:22Z</dcterms:modified>
</cp:coreProperties>
</file>