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56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4" r:id="rId14"/>
    <p:sldId id="28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96" autoAdjust="0"/>
  </p:normalViewPr>
  <p:slideViewPr>
    <p:cSldViewPr>
      <p:cViewPr varScale="1">
        <p:scale>
          <a:sx n="72" d="100"/>
          <a:sy n="72" d="100"/>
        </p:scale>
        <p:origin x="-11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51DA270-44F4-4535-BB30-E2350746F484}" type="datetimeFigureOut">
              <a:rPr lang="fa-IR" smtClean="0"/>
              <a:t>1441/07/25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D131E6D-9BF9-4741-BB3D-47DDB74C40F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57079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3/19/2020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3/19/2020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3/19/2020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3/19/2020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3/19/2020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3/19/2020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3/19/2020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3/19/2020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3/19/2020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3/19/2020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3/19/2020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3/19/2020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1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286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6733" y="1541647"/>
            <a:ext cx="6552728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US" sz="4000" b="1" dirty="0" smtClean="0"/>
          </a:p>
          <a:p>
            <a:pPr algn="ctr"/>
            <a:r>
              <a:rPr lang="fa-IR" sz="4000" b="1" dirty="0" smtClean="0"/>
              <a:t>ریاضی </a:t>
            </a:r>
            <a:r>
              <a:rPr lang="fa-IR" sz="4000" b="1" dirty="0" smtClean="0"/>
              <a:t>عمومی</a:t>
            </a:r>
          </a:p>
          <a:p>
            <a:pPr algn="ctr"/>
            <a:r>
              <a:rPr lang="fa-IR" sz="4000" b="1" dirty="0" smtClean="0"/>
              <a:t>قسمت سوم</a:t>
            </a:r>
            <a:endParaRPr lang="fa-IR" sz="4000" b="1" dirty="0"/>
          </a:p>
          <a:p>
            <a:endParaRPr lang="fa-IR" sz="4000" b="1" dirty="0" smtClean="0"/>
          </a:p>
          <a:p>
            <a:pPr algn="ctr"/>
            <a:r>
              <a:rPr lang="fa-IR" sz="4000" b="1" dirty="0" smtClean="0"/>
              <a:t>رشته حسابداری</a:t>
            </a:r>
          </a:p>
          <a:p>
            <a:endParaRPr lang="fa-IR" sz="4000" b="1" dirty="0"/>
          </a:p>
          <a:p>
            <a:pPr algn="ctr"/>
            <a:r>
              <a:rPr lang="fa-IR" sz="4000" b="1" dirty="0" smtClean="0"/>
              <a:t>مدرس : حبیبه رحمانی</a:t>
            </a:r>
            <a:endParaRPr lang="fa-IR" sz="40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26011"/>
      </p:ext>
    </p:extLst>
  </p:cSld>
  <p:clrMapOvr>
    <a:masterClrMapping/>
  </p:clrMapOvr>
  <p:transition spd="slow" advTm="2436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9278" y="-1217798"/>
            <a:ext cx="7069460" cy="950505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2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80"/>
    </mc:Choice>
    <mc:Fallback xmlns="">
      <p:transition spd="slow" advTm="115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54"/>
    </mc:Choice>
    <mc:Fallback xmlns="">
      <p:transition spd="slow" advTm="83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7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7"/>
    </mc:Choice>
    <mc:Fallback xmlns="">
      <p:transition spd="slow" advTm="10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fa-IR" sz="5400" b="1" dirty="0" smtClean="0"/>
              <a:t>با آرزوی موفقیت و سلامتی</a:t>
            </a:r>
          </a:p>
          <a:p>
            <a:pPr marL="45720" indent="0" algn="ctr">
              <a:buNone/>
            </a:pPr>
            <a:r>
              <a:rPr lang="fa-IR" sz="5400" b="1" dirty="0" smtClean="0"/>
              <a:t> برای تک تک شما عزیزان</a:t>
            </a:r>
            <a:endParaRPr lang="fa-IR" sz="54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1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4"/>
    </mc:Choice>
    <mc:Fallback xmlns="">
      <p:transition spd="slow" advTm="9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پایان جلسه دوم</a:t>
            </a:r>
            <a:endParaRPr lang="fa-IR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8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8"/>
    </mc:Choice>
    <mc:Fallback xmlns="">
      <p:transition spd="slow" advTm="12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9268" y="-1165820"/>
            <a:ext cx="6961448" cy="929308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2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64"/>
    </mc:Choice>
    <mc:Fallback xmlns="">
      <p:transition spd="slow" advTm="73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9258" y="-1172666"/>
            <a:ext cx="7285484" cy="9144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6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260"/>
    </mc:Choice>
    <mc:Fallback xmlns="">
      <p:transition spd="slow" advTm="148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8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61"/>
    </mc:Choice>
    <mc:Fallback xmlns="">
      <p:transition spd="slow" advTm="45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83568"/>
            <a:ext cx="6817432" cy="918456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3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79"/>
    </mc:Choice>
    <mc:Fallback xmlns="">
      <p:transition spd="slow" advTm="161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8700" y="-1307300"/>
            <a:ext cx="6858000" cy="9472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0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39"/>
    </mc:Choice>
    <mc:Fallback xmlns="">
      <p:transition spd="slow" advTm="85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5068" y="-1130933"/>
            <a:ext cx="6833862" cy="914400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925"/>
    </mc:Choice>
    <mc:Fallback xmlns="">
      <p:transition spd="slow" advTm="122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1"/>
            <a:ext cx="6857998" cy="914400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9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28"/>
    </mc:Choice>
    <mc:Fallback xmlns="">
      <p:transition spd="slow" advTm="125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3264" y="-1233265"/>
            <a:ext cx="6857998" cy="932453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10"/>
    </mc:Choice>
    <mc:Fallback xmlns="">
      <p:transition spd="slow" advTm="232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113</TotalTime>
  <Words>24</Words>
  <Application>Microsoft Office PowerPoint</Application>
  <PresentationFormat>On-screen Show (4:3)</PresentationFormat>
  <Paragraphs>10</Paragraphs>
  <Slides>14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پایان جلسه دوم</vt:lpstr>
    </vt:vector>
  </TitlesOfParts>
  <Company>Novin Pendar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Novin Pendar</dc:creator>
  <cp:lastModifiedBy>Novin Pendar</cp:lastModifiedBy>
  <cp:revision>61</cp:revision>
  <dcterms:created xsi:type="dcterms:W3CDTF">2020-03-17T19:28:44Z</dcterms:created>
  <dcterms:modified xsi:type="dcterms:W3CDTF">2020-03-19T19:30:41Z</dcterms:modified>
</cp:coreProperties>
</file>