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61163" cy="9942513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226EB-CC58-464D-92F9-7781DF96A6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4D3FBE-29A1-43AA-9AB9-11B90D292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72BB10-4D1A-4CAF-BF59-6C08C3206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3E4B-8EF1-4B3A-B55F-7155770A2AFA}" type="datetimeFigureOut">
              <a:rPr lang="fa-IR" smtClean="0"/>
              <a:t>10/16/1443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D7C05-E2FD-41E3-9DAE-90C9FB7E0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01697-B7D0-4087-B775-406078B1A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AABB-2BCD-4BBB-AD23-B026456BBDF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096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DA84C-657A-42A1-AF4F-F34744906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1546D6-6C1E-41FA-A703-2338C29C7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B5DFC-B89D-4A94-B6F7-37117876E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3E4B-8EF1-4B3A-B55F-7155770A2AFA}" type="datetimeFigureOut">
              <a:rPr lang="fa-IR" smtClean="0"/>
              <a:t>10/16/1443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F7CF-F241-4B8C-BFFD-460EDEAFB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1308A-AB66-4821-A5C5-2335A872F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AABB-2BCD-4BBB-AD23-B026456BBDF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329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BAA4DE-6A89-4EE3-AC90-D1EC7B4FBD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3374BF-42D9-4629-B062-9200082E0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9BE77-F220-43FE-9F39-51F3741C0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3E4B-8EF1-4B3A-B55F-7155770A2AFA}" type="datetimeFigureOut">
              <a:rPr lang="fa-IR" smtClean="0"/>
              <a:t>10/16/1443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E1D5B-5394-4403-AD89-D35A2E86F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969B5-DF05-4957-8703-89A8CB091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AABB-2BCD-4BBB-AD23-B026456BBDF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6342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03C7D-F6DB-44B7-980B-AE24EF06B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1E2FA-D60A-4D3B-B4C6-DECD0457F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E88F3-0677-4BCB-913F-76891E76B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3E4B-8EF1-4B3A-B55F-7155770A2AFA}" type="datetimeFigureOut">
              <a:rPr lang="fa-IR" smtClean="0"/>
              <a:t>10/16/1443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802DF-5998-49C1-9833-C8D67C0ED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70A8F-9D34-411D-8074-282C9A713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AABB-2BCD-4BBB-AD23-B026456BBDF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990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23B1C-DEB6-4D47-AAC3-568B0E975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FE20E3-F655-4133-85E0-F9A29884B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ED4A3-B366-45B3-BFF0-4186DBABF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3E4B-8EF1-4B3A-B55F-7155770A2AFA}" type="datetimeFigureOut">
              <a:rPr lang="fa-IR" smtClean="0"/>
              <a:t>10/16/1443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26866-D79B-4F88-B2CC-83ACCF25C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7ADC9-488A-4566-AAD4-80BD39E6E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AABB-2BCD-4BBB-AD23-B026456BBDF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38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5DDE5-61A8-43F3-B6A4-857306C50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0654C-CF58-4843-8706-4D6617A038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8DEB6D-ECA2-4031-B6C3-3CCA938100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3E9D88-281A-46AC-8DE4-3523B0E5E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3E4B-8EF1-4B3A-B55F-7155770A2AFA}" type="datetimeFigureOut">
              <a:rPr lang="fa-IR" smtClean="0"/>
              <a:t>10/16/1443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96C86-30CF-4D69-BBF8-3A4773760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A88146-02A2-4915-A9D9-EBA757260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AABB-2BCD-4BBB-AD23-B026456BBDF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48239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539CD-8508-48B7-9F7B-5D9C6C0EF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B2053-6604-4811-A21A-465468335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000A44-150C-4829-B570-E25AEB157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BA486D-365F-4A35-A17B-F8D5647FE7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03C43B-0D05-4887-9B56-16B9B3CDB7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D8CA20-327B-40ED-9579-348CE5053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3E4B-8EF1-4B3A-B55F-7155770A2AFA}" type="datetimeFigureOut">
              <a:rPr lang="fa-IR" smtClean="0"/>
              <a:t>10/16/1443</a:t>
            </a:fld>
            <a:endParaRPr lang="fa-I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45734-8A31-46A9-AA04-0771CD9B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C668F-D443-44D7-B922-87DC5BACE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AABB-2BCD-4BBB-AD23-B026456BBDF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844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E0D44-89F8-403C-B51B-C20BCA342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382591-7B11-4C08-A19E-F72EDB9B0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3E4B-8EF1-4B3A-B55F-7155770A2AFA}" type="datetimeFigureOut">
              <a:rPr lang="fa-IR" smtClean="0"/>
              <a:t>10/16/1443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B4DDD0-80A0-4713-A0EC-3ABED1E14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A7A6F5-5D5C-4197-AB24-105CEED0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AABB-2BCD-4BBB-AD23-B026456BBDF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883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14E0DE-6122-48D3-A966-F1874639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3E4B-8EF1-4B3A-B55F-7155770A2AFA}" type="datetimeFigureOut">
              <a:rPr lang="fa-IR" smtClean="0"/>
              <a:t>10/16/1443</a:t>
            </a:fld>
            <a:endParaRPr lang="fa-I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08901E-569D-4AB6-AC21-C24DF438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6073E3-BD7B-4B96-ABC7-3D5F092C3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AABB-2BCD-4BBB-AD23-B026456BBDF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424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4734A-997E-4C4B-9271-8C14EA32F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460DA-9525-448C-AB37-4D063905D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3C721-48AD-4C8C-8316-48CB9CFEF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230C09-512B-4ED0-86F3-94AB9A84E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3E4B-8EF1-4B3A-B55F-7155770A2AFA}" type="datetimeFigureOut">
              <a:rPr lang="fa-IR" smtClean="0"/>
              <a:t>10/16/1443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6FD5D1-2B9A-4D3F-BA20-519BDB6D6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F2670-D9AB-4A9C-8BF2-B8D074853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AABB-2BCD-4BBB-AD23-B026456BBDF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5143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B89E5-2BB6-4299-A35C-9C3676D13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238597-E35E-4486-BB9D-0E8FF4EF9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9D09E9-5EDC-42B2-8E38-3E48D8AB8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D37F8-DF63-4320-8134-53F7EE2E2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73E4B-8EF1-4B3A-B55F-7155770A2AFA}" type="datetimeFigureOut">
              <a:rPr lang="fa-IR" smtClean="0"/>
              <a:t>10/16/1443</a:t>
            </a:fld>
            <a:endParaRPr lang="fa-I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B2CDD-1806-45C2-A0A5-715F4ADEE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75D03-ED19-4927-B53D-D29DF7934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8AABB-2BCD-4BBB-AD23-B026456BBDF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714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C4515A-74D5-4DEF-9E6E-D57C3AE12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04B6F6-7ED0-45BF-A4A4-510E15990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8A8F4-8C46-4DAC-A584-86738B11C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73E4B-8EF1-4B3A-B55F-7155770A2AFA}" type="datetimeFigureOut">
              <a:rPr lang="fa-IR" smtClean="0"/>
              <a:t>10/16/1443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ED3E9-75B2-4474-A898-339AE12BF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CFD71-BDFA-4D6C-8CE1-AA91951CCA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8AABB-2BCD-4BBB-AD23-B026456BBDF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5446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BC4D05-1C59-4B52-B6F7-E8AB57C13A07}"/>
              </a:ext>
            </a:extLst>
          </p:cNvPr>
          <p:cNvSpPr txBox="1"/>
          <p:nvPr/>
        </p:nvSpPr>
        <p:spPr>
          <a:xfrm>
            <a:off x="1102290" y="576197"/>
            <a:ext cx="10371551" cy="81253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dirty="0">
                <a:cs typeface="B Titr" panose="00000700000000000000" pitchFamily="2" charset="-78"/>
              </a:rPr>
              <a:t>		مرکز مشاوره آموزشکده فنی حرفه ای دخترانه کرمان حضرت فاطمه (س)</a:t>
            </a:r>
          </a:p>
          <a:p>
            <a:pPr algn="ctr" rtl="1"/>
            <a:endParaRPr lang="fa-IR" sz="2400" dirty="0">
              <a:cs typeface="B Titr" panose="00000700000000000000" pitchFamily="2" charset="-78"/>
            </a:endParaRPr>
          </a:p>
          <a:p>
            <a:pPr algn="ctr" rtl="1"/>
            <a:r>
              <a:rPr lang="fa-IR" sz="2400" dirty="0">
                <a:cs typeface="B Titr" panose="00000700000000000000" pitchFamily="2" charset="-78"/>
              </a:rPr>
              <a:t> به مناسبت </a:t>
            </a:r>
            <a:r>
              <a:rPr lang="fa-IR" sz="3200" dirty="0">
                <a:cs typeface="B Titr" panose="00000700000000000000" pitchFamily="2" charset="-78"/>
              </a:rPr>
              <a:t>هفته سلامت </a:t>
            </a:r>
            <a:r>
              <a:rPr lang="fa-IR" sz="2400" dirty="0">
                <a:cs typeface="B Titr" panose="00000700000000000000" pitchFamily="2" charset="-78"/>
              </a:rPr>
              <a:t>برگزار میکند:</a:t>
            </a:r>
          </a:p>
          <a:p>
            <a:pPr algn="ctr" rtl="1"/>
            <a:endParaRPr lang="fa-IR" sz="4400" dirty="0">
              <a:cs typeface="B Titr" panose="00000700000000000000" pitchFamily="2" charset="-78"/>
            </a:endParaRPr>
          </a:p>
          <a:p>
            <a:pPr algn="ctr" rtl="1"/>
            <a:r>
              <a:rPr lang="fa-IR" sz="4400" dirty="0">
                <a:cs typeface="B Titr" panose="00000700000000000000" pitchFamily="2" charset="-78"/>
              </a:rPr>
              <a:t>سلامت زندگی جمعی در خوابگاه های دانشجویی</a:t>
            </a:r>
          </a:p>
          <a:p>
            <a:pPr algn="ctr" rtl="1"/>
            <a:endParaRPr lang="fa-IR" sz="4400" dirty="0">
              <a:cs typeface="B Titr" panose="00000700000000000000" pitchFamily="2" charset="-78"/>
            </a:endParaRPr>
          </a:p>
          <a:p>
            <a:pPr algn="ctr" rtl="1"/>
            <a:r>
              <a:rPr lang="fa-IR" sz="3200" dirty="0">
                <a:cs typeface="B Titr" panose="00000700000000000000" pitchFamily="2" charset="-78"/>
              </a:rPr>
              <a:t>مدرس: ریحانه حاج محمدی</a:t>
            </a:r>
          </a:p>
          <a:p>
            <a:pPr algn="ctr" rtl="1"/>
            <a:endParaRPr lang="fa-IR" sz="3200" dirty="0">
              <a:cs typeface="B Titr" panose="00000700000000000000" pitchFamily="2" charset="-78"/>
            </a:endParaRPr>
          </a:p>
          <a:p>
            <a:pPr algn="r" rtl="1"/>
            <a:r>
              <a:rPr lang="fa-IR" sz="3200" dirty="0">
                <a:cs typeface="B Titr" panose="00000700000000000000" pitchFamily="2" charset="-78"/>
              </a:rPr>
              <a:t>زمان: </a:t>
            </a:r>
            <a:r>
              <a:rPr lang="fa-IR" sz="4000" dirty="0">
                <a:cs typeface="B Titr" panose="00000700000000000000" pitchFamily="2" charset="-78"/>
              </a:rPr>
              <a:t>شنبه 31 اردیبهشت ماه ساعت  19</a:t>
            </a:r>
          </a:p>
          <a:p>
            <a:pPr algn="ctr" rtl="1"/>
            <a:endParaRPr lang="fa-IR" sz="3200" dirty="0">
              <a:cs typeface="B Titr" panose="00000700000000000000" pitchFamily="2" charset="-78"/>
            </a:endParaRPr>
          </a:p>
          <a:p>
            <a:pPr algn="ctr" rtl="1"/>
            <a:r>
              <a:rPr lang="fa-IR" sz="3200" dirty="0">
                <a:cs typeface="B Titr" panose="00000700000000000000" pitchFamily="2" charset="-78"/>
              </a:rPr>
              <a:t>مکان: خوابگاه صدرا</a:t>
            </a:r>
          </a:p>
          <a:p>
            <a:pPr algn="ctr" rtl="1"/>
            <a:endParaRPr lang="fa-IR" sz="3200" dirty="0">
              <a:cs typeface="B Titr" panose="00000700000000000000" pitchFamily="2" charset="-78"/>
            </a:endParaRPr>
          </a:p>
          <a:p>
            <a:pPr algn="ctr" rtl="1"/>
            <a:endParaRPr lang="fa-IR" sz="4400" dirty="0">
              <a:cs typeface="B Titr" panose="00000700000000000000" pitchFamily="2" charset="-78"/>
            </a:endParaRPr>
          </a:p>
          <a:p>
            <a:pPr algn="ctr" rtl="1"/>
            <a:endParaRPr lang="fa-IR" sz="2400" dirty="0">
              <a:cs typeface="B Titr" panose="00000700000000000000" pitchFamily="2" charset="-78"/>
            </a:endParaRPr>
          </a:p>
          <a:p>
            <a:pPr algn="ctr" rtl="1"/>
            <a:r>
              <a:rPr lang="fa-IR" sz="2400" dirty="0">
                <a:cs typeface="B Titr" panose="00000700000000000000" pitchFamily="2" charset="-78"/>
              </a:rPr>
              <a:t>		</a:t>
            </a:r>
          </a:p>
          <a:p>
            <a:pPr algn="r" rtl="1"/>
            <a:endParaRPr lang="fa-I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D495C1-068E-43FA-81F2-57B4E38DF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900" y="0"/>
            <a:ext cx="2324100" cy="19716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D422507-BEFE-48C6-8525-E7818C6B9C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48" y="4221271"/>
            <a:ext cx="3945568" cy="244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4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49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Reyhan</dc:creator>
  <cp:lastModifiedBy>Reyhan</cp:lastModifiedBy>
  <cp:revision>7</cp:revision>
  <cp:lastPrinted>2022-05-17T13:51:24Z</cp:lastPrinted>
  <dcterms:created xsi:type="dcterms:W3CDTF">2022-05-17T13:32:12Z</dcterms:created>
  <dcterms:modified xsi:type="dcterms:W3CDTF">2022-05-17T14:05:20Z</dcterms:modified>
</cp:coreProperties>
</file>